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9" r:id="rId4"/>
    <p:sldId id="257" r:id="rId5"/>
    <p:sldId id="296" r:id="rId6"/>
    <p:sldId id="298" r:id="rId7"/>
    <p:sldId id="299" r:id="rId8"/>
    <p:sldId id="302" r:id="rId9"/>
    <p:sldId id="267" r:id="rId10"/>
    <p:sldId id="306" r:id="rId11"/>
    <p:sldId id="297" r:id="rId12"/>
    <p:sldId id="304" r:id="rId13"/>
    <p:sldId id="301" r:id="rId14"/>
    <p:sldId id="303" r:id="rId15"/>
    <p:sldId id="287" r:id="rId16"/>
    <p:sldId id="288" r:id="rId17"/>
    <p:sldId id="289" r:id="rId18"/>
    <p:sldId id="285" r:id="rId19"/>
    <p:sldId id="268" r:id="rId20"/>
    <p:sldId id="290" r:id="rId21"/>
    <p:sldId id="291" r:id="rId22"/>
    <p:sldId id="292" r:id="rId23"/>
    <p:sldId id="293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Schlaff" userId="1e8353fa4b4ed86e" providerId="LiveId" clId="{8FE853F9-FB58-4D49-83EA-993BFB204A7E}"/>
    <pc:docChg chg="undo custSel addSld delSld modSld sldOrd">
      <pc:chgData name="Brian Schlaff" userId="1e8353fa4b4ed86e" providerId="LiveId" clId="{8FE853F9-FB58-4D49-83EA-993BFB204A7E}" dt="2021-06-29T16:58:34.555" v="5300" actId="20577"/>
      <pc:docMkLst>
        <pc:docMk/>
      </pc:docMkLst>
      <pc:sldChg chg="modSp mod">
        <pc:chgData name="Brian Schlaff" userId="1e8353fa4b4ed86e" providerId="LiveId" clId="{8FE853F9-FB58-4D49-83EA-993BFB204A7E}" dt="2021-06-29T02:12:53.596" v="3704" actId="20577"/>
        <pc:sldMkLst>
          <pc:docMk/>
          <pc:sldMk cId="3717745153" sldId="256"/>
        </pc:sldMkLst>
        <pc:spChg chg="mod">
          <ac:chgData name="Brian Schlaff" userId="1e8353fa4b4ed86e" providerId="LiveId" clId="{8FE853F9-FB58-4D49-83EA-993BFB204A7E}" dt="2021-06-29T02:12:53.596" v="3704" actId="20577"/>
          <ac:spMkLst>
            <pc:docMk/>
            <pc:sldMk cId="3717745153" sldId="256"/>
            <ac:spMk id="2" creationId="{EB74E3DF-CEC5-4A8E-91BC-412AD57AA5BB}"/>
          </ac:spMkLst>
        </pc:spChg>
      </pc:sldChg>
      <pc:sldChg chg="addSp delSp modSp mod ord setBg">
        <pc:chgData name="Brian Schlaff" userId="1e8353fa4b4ed86e" providerId="LiveId" clId="{8FE853F9-FB58-4D49-83EA-993BFB204A7E}" dt="2021-06-29T00:34:05.818" v="2324" actId="5793"/>
        <pc:sldMkLst>
          <pc:docMk/>
          <pc:sldMk cId="2237580276" sldId="257"/>
        </pc:sldMkLst>
        <pc:spChg chg="del mod">
          <ac:chgData name="Brian Schlaff" userId="1e8353fa4b4ed86e" providerId="LiveId" clId="{8FE853F9-FB58-4D49-83EA-993BFB204A7E}" dt="2021-06-23T19:00:36.549" v="50" actId="478"/>
          <ac:spMkLst>
            <pc:docMk/>
            <pc:sldMk cId="2237580276" sldId="257"/>
            <ac:spMk id="2" creationId="{29CAEB24-7A20-4CDD-8761-322C469D1030}"/>
          </ac:spMkLst>
        </pc:spChg>
        <pc:spChg chg="add del mod">
          <ac:chgData name="Brian Schlaff" userId="1e8353fa4b4ed86e" providerId="LiveId" clId="{8FE853F9-FB58-4D49-83EA-993BFB204A7E}" dt="2021-06-23T19:00:41.788" v="51" actId="478"/>
          <ac:spMkLst>
            <pc:docMk/>
            <pc:sldMk cId="2237580276" sldId="257"/>
            <ac:spMk id="6" creationId="{25FE004D-2E37-4C79-AF10-2591F1A2301D}"/>
          </ac:spMkLst>
        </pc:spChg>
        <pc:spChg chg="add mod">
          <ac:chgData name="Brian Schlaff" userId="1e8353fa4b4ed86e" providerId="LiveId" clId="{8FE853F9-FB58-4D49-83EA-993BFB204A7E}" dt="2021-06-29T00:34:05.818" v="2324" actId="5793"/>
          <ac:spMkLst>
            <pc:docMk/>
            <pc:sldMk cId="2237580276" sldId="257"/>
            <ac:spMk id="11" creationId="{58F7769B-8E7E-4EAD-9C1B-B7155CA4200D}"/>
          </ac:spMkLst>
        </pc:spChg>
        <pc:spChg chg="add">
          <ac:chgData name="Brian Schlaff" userId="1e8353fa4b4ed86e" providerId="LiveId" clId="{8FE853F9-FB58-4D49-83EA-993BFB204A7E}" dt="2021-06-23T19:05:06.901" v="209" actId="26606"/>
          <ac:spMkLst>
            <pc:docMk/>
            <pc:sldMk cId="2237580276" sldId="257"/>
            <ac:spMk id="16" creationId="{5E39A796-BE83-48B1-B33F-35C4A32AAB57}"/>
          </ac:spMkLst>
        </pc:spChg>
        <pc:spChg chg="add">
          <ac:chgData name="Brian Schlaff" userId="1e8353fa4b4ed86e" providerId="LiveId" clId="{8FE853F9-FB58-4D49-83EA-993BFB204A7E}" dt="2021-06-23T19:05:06.901" v="209" actId="26606"/>
          <ac:spMkLst>
            <pc:docMk/>
            <pc:sldMk cId="2237580276" sldId="257"/>
            <ac:spMk id="18" creationId="{72F84B47-E267-4194-8194-831DB7B5547F}"/>
          </ac:spMkLst>
        </pc:spChg>
        <pc:picChg chg="add mod">
          <ac:chgData name="Brian Schlaff" userId="1e8353fa4b4ed86e" providerId="LiveId" clId="{8FE853F9-FB58-4D49-83EA-993BFB204A7E}" dt="2021-06-29T00:29:22.158" v="2092" actId="1076"/>
          <ac:picMkLst>
            <pc:docMk/>
            <pc:sldMk cId="2237580276" sldId="257"/>
            <ac:picMk id="3" creationId="{E05F9AA8-E2C6-4EDF-AD36-345FE58EDB33}"/>
          </ac:picMkLst>
        </pc:picChg>
        <pc:picChg chg="add del mod ord">
          <ac:chgData name="Brian Schlaff" userId="1e8353fa4b4ed86e" providerId="LiveId" clId="{8FE853F9-FB58-4D49-83EA-993BFB204A7E}" dt="2021-06-29T00:28:54.831" v="2090" actId="478"/>
          <ac:picMkLst>
            <pc:docMk/>
            <pc:sldMk cId="2237580276" sldId="257"/>
            <ac:picMk id="4" creationId="{039FDF59-1FFE-4065-B8DD-0F3C6CDD9892}"/>
          </ac:picMkLst>
        </pc:picChg>
        <pc:picChg chg="add del">
          <ac:chgData name="Brian Schlaff" userId="1e8353fa4b4ed86e" providerId="LiveId" clId="{8FE853F9-FB58-4D49-83EA-993BFB204A7E}" dt="2021-06-23T19:03:06.161" v="55" actId="478"/>
          <ac:picMkLst>
            <pc:docMk/>
            <pc:sldMk cId="2237580276" sldId="257"/>
            <ac:picMk id="8" creationId="{94063354-D5AC-43F8-98B2-D87F9DFF7EE7}"/>
          </ac:picMkLst>
        </pc:picChg>
        <pc:picChg chg="del">
          <ac:chgData name="Brian Schlaff" userId="1e8353fa4b4ed86e" providerId="LiveId" clId="{8FE853F9-FB58-4D49-83EA-993BFB204A7E}" dt="2021-06-23T19:00:02.011" v="48" actId="478"/>
          <ac:picMkLst>
            <pc:docMk/>
            <pc:sldMk cId="2237580276" sldId="257"/>
            <ac:picMk id="38" creationId="{51C18AE0-ECAE-4E30-985B-46A1F4CCF82E}"/>
          </ac:picMkLst>
        </pc:picChg>
        <pc:picChg chg="del">
          <ac:chgData name="Brian Schlaff" userId="1e8353fa4b4ed86e" providerId="LiveId" clId="{8FE853F9-FB58-4D49-83EA-993BFB204A7E}" dt="2021-06-23T19:00:00.107" v="47" actId="478"/>
          <ac:picMkLst>
            <pc:docMk/>
            <pc:sldMk cId="2237580276" sldId="257"/>
            <ac:picMk id="41" creationId="{206D2E9B-202D-4683-87BC-09BECAC0674F}"/>
          </ac:picMkLst>
        </pc:picChg>
      </pc:sldChg>
      <pc:sldChg chg="del">
        <pc:chgData name="Brian Schlaff" userId="1e8353fa4b4ed86e" providerId="LiveId" clId="{8FE853F9-FB58-4D49-83EA-993BFB204A7E}" dt="2021-06-23T19:21:50.890" v="471" actId="47"/>
        <pc:sldMkLst>
          <pc:docMk/>
          <pc:sldMk cId="1941253562" sldId="258"/>
        </pc:sldMkLst>
      </pc:sldChg>
      <pc:sldChg chg="del">
        <pc:chgData name="Brian Schlaff" userId="1e8353fa4b4ed86e" providerId="LiveId" clId="{8FE853F9-FB58-4D49-83EA-993BFB204A7E}" dt="2021-06-23T19:21:57.406" v="472" actId="47"/>
        <pc:sldMkLst>
          <pc:docMk/>
          <pc:sldMk cId="2051712579" sldId="259"/>
        </pc:sldMkLst>
      </pc:sldChg>
      <pc:sldChg chg="del">
        <pc:chgData name="Brian Schlaff" userId="1e8353fa4b4ed86e" providerId="LiveId" clId="{8FE853F9-FB58-4D49-83EA-993BFB204A7E}" dt="2021-06-23T19:21:57.406" v="472" actId="47"/>
        <pc:sldMkLst>
          <pc:docMk/>
          <pc:sldMk cId="994439114" sldId="260"/>
        </pc:sldMkLst>
      </pc:sldChg>
      <pc:sldChg chg="del">
        <pc:chgData name="Brian Schlaff" userId="1e8353fa4b4ed86e" providerId="LiveId" clId="{8FE853F9-FB58-4D49-83EA-993BFB204A7E}" dt="2021-06-23T19:21:57.406" v="472" actId="47"/>
        <pc:sldMkLst>
          <pc:docMk/>
          <pc:sldMk cId="1430718558" sldId="261"/>
        </pc:sldMkLst>
      </pc:sldChg>
      <pc:sldChg chg="del">
        <pc:chgData name="Brian Schlaff" userId="1e8353fa4b4ed86e" providerId="LiveId" clId="{8FE853F9-FB58-4D49-83EA-993BFB204A7E}" dt="2021-06-23T19:21:57.406" v="472" actId="47"/>
        <pc:sldMkLst>
          <pc:docMk/>
          <pc:sldMk cId="3153843380" sldId="262"/>
        </pc:sldMkLst>
      </pc:sldChg>
      <pc:sldChg chg="del">
        <pc:chgData name="Brian Schlaff" userId="1e8353fa4b4ed86e" providerId="LiveId" clId="{8FE853F9-FB58-4D49-83EA-993BFB204A7E}" dt="2021-06-23T19:21:57.406" v="472" actId="47"/>
        <pc:sldMkLst>
          <pc:docMk/>
          <pc:sldMk cId="197274578" sldId="263"/>
        </pc:sldMkLst>
      </pc:sldChg>
      <pc:sldChg chg="del">
        <pc:chgData name="Brian Schlaff" userId="1e8353fa4b4ed86e" providerId="LiveId" clId="{8FE853F9-FB58-4D49-83EA-993BFB204A7E}" dt="2021-06-23T19:21:25.045" v="470" actId="47"/>
        <pc:sldMkLst>
          <pc:docMk/>
          <pc:sldMk cId="1616234319" sldId="267"/>
        </pc:sldMkLst>
      </pc:sldChg>
      <pc:sldChg chg="addSp delSp modSp new mod">
        <pc:chgData name="Brian Schlaff" userId="1e8353fa4b4ed86e" providerId="LiveId" clId="{8FE853F9-FB58-4D49-83EA-993BFB204A7E}" dt="2021-06-29T01:07:05.196" v="3400" actId="1076"/>
        <pc:sldMkLst>
          <pc:docMk/>
          <pc:sldMk cId="1851770083" sldId="267"/>
        </pc:sldMkLst>
        <pc:spChg chg="del">
          <ac:chgData name="Brian Schlaff" userId="1e8353fa4b4ed86e" providerId="LiveId" clId="{8FE853F9-FB58-4D49-83EA-993BFB204A7E}" dt="2021-06-23T19:22:52.398" v="476" actId="478"/>
          <ac:spMkLst>
            <pc:docMk/>
            <pc:sldMk cId="1851770083" sldId="267"/>
            <ac:spMk id="2" creationId="{7F1CEEC1-80FD-4131-ABC1-CD3E1ABD243C}"/>
          </ac:spMkLst>
        </pc:spChg>
        <pc:spChg chg="del">
          <ac:chgData name="Brian Schlaff" userId="1e8353fa4b4ed86e" providerId="LiveId" clId="{8FE853F9-FB58-4D49-83EA-993BFB204A7E}" dt="2021-06-23T19:22:45.646" v="474" actId="22"/>
          <ac:spMkLst>
            <pc:docMk/>
            <pc:sldMk cId="1851770083" sldId="267"/>
            <ac:spMk id="3" creationId="{7C73B805-DB03-4B57-8C65-4EC3381CE184}"/>
          </ac:spMkLst>
        </pc:spChg>
        <pc:picChg chg="add mod ord">
          <ac:chgData name="Brian Schlaff" userId="1e8353fa4b4ed86e" providerId="LiveId" clId="{8FE853F9-FB58-4D49-83EA-993BFB204A7E}" dt="2021-06-29T01:07:05.196" v="3400" actId="1076"/>
          <ac:picMkLst>
            <pc:docMk/>
            <pc:sldMk cId="1851770083" sldId="267"/>
            <ac:picMk id="5" creationId="{D71B9E28-ED91-4542-8656-04C0F60F0AF5}"/>
          </ac:picMkLst>
        </pc:picChg>
      </pc:sldChg>
      <pc:sldChg chg="addSp delSp modSp new mod ord setBg">
        <pc:chgData name="Brian Schlaff" userId="1e8353fa4b4ed86e" providerId="LiveId" clId="{8FE853F9-FB58-4D49-83EA-993BFB204A7E}" dt="2021-06-24T21:20:09.776" v="1713" actId="1076"/>
        <pc:sldMkLst>
          <pc:docMk/>
          <pc:sldMk cId="1671847532" sldId="268"/>
        </pc:sldMkLst>
        <pc:spChg chg="del">
          <ac:chgData name="Brian Schlaff" userId="1e8353fa4b4ed86e" providerId="LiveId" clId="{8FE853F9-FB58-4D49-83EA-993BFB204A7E}" dt="2021-06-23T19:42:21.227" v="1060" actId="478"/>
          <ac:spMkLst>
            <pc:docMk/>
            <pc:sldMk cId="1671847532" sldId="268"/>
            <ac:spMk id="2" creationId="{A7C45B7D-B61D-4CA5-B9D0-693005F17FB0}"/>
          </ac:spMkLst>
        </pc:spChg>
        <pc:spChg chg="add mod">
          <ac:chgData name="Brian Schlaff" userId="1e8353fa4b4ed86e" providerId="LiveId" clId="{8FE853F9-FB58-4D49-83EA-993BFB204A7E}" dt="2021-06-24T20:50:33.259" v="1488" actId="14100"/>
          <ac:spMkLst>
            <pc:docMk/>
            <pc:sldMk cId="1671847532" sldId="268"/>
            <ac:spMk id="10" creationId="{6CCF4C7C-83A0-42BB-B470-4187964A6A3B}"/>
          </ac:spMkLst>
        </pc:spChg>
        <pc:spChg chg="add mod">
          <ac:chgData name="Brian Schlaff" userId="1e8353fa4b4ed86e" providerId="LiveId" clId="{8FE853F9-FB58-4D49-83EA-993BFB204A7E}" dt="2021-06-24T21:20:09.776" v="1713" actId="1076"/>
          <ac:spMkLst>
            <pc:docMk/>
            <pc:sldMk cId="1671847532" sldId="268"/>
            <ac:spMk id="11" creationId="{AE3490B1-B788-483D-B2B4-EEE2CDF90690}"/>
          </ac:spMkLst>
        </pc:spChg>
        <pc:picChg chg="add del mod">
          <ac:chgData name="Brian Schlaff" userId="1e8353fa4b4ed86e" providerId="LiveId" clId="{8FE853F9-FB58-4D49-83EA-993BFB204A7E}" dt="2021-06-24T20:07:33.614" v="1345" actId="478"/>
          <ac:picMkLst>
            <pc:docMk/>
            <pc:sldMk cId="1671847532" sldId="268"/>
            <ac:picMk id="3" creationId="{B9C86D44-AE31-411B-8346-63B3EEFC7F38}"/>
          </ac:picMkLst>
        </pc:picChg>
        <pc:picChg chg="add mod">
          <ac:chgData name="Brian Schlaff" userId="1e8353fa4b4ed86e" providerId="LiveId" clId="{8FE853F9-FB58-4D49-83EA-993BFB204A7E}" dt="2021-06-24T20:49:23.549" v="1448" actId="1076"/>
          <ac:picMkLst>
            <pc:docMk/>
            <pc:sldMk cId="1671847532" sldId="268"/>
            <ac:picMk id="4" creationId="{32902778-23EC-401F-AB62-839634367435}"/>
          </ac:picMkLst>
        </pc:picChg>
        <pc:picChg chg="add del mod">
          <ac:chgData name="Brian Schlaff" userId="1e8353fa4b4ed86e" providerId="LiveId" clId="{8FE853F9-FB58-4D49-83EA-993BFB204A7E}" dt="2021-06-24T20:07:32.358" v="1344" actId="478"/>
          <ac:picMkLst>
            <pc:docMk/>
            <pc:sldMk cId="1671847532" sldId="268"/>
            <ac:picMk id="6" creationId="{3E14530C-F505-4F01-83D2-A212142D6488}"/>
          </ac:picMkLst>
        </pc:picChg>
        <pc:picChg chg="add del mod">
          <ac:chgData name="Brian Schlaff" userId="1e8353fa4b4ed86e" providerId="LiveId" clId="{8FE853F9-FB58-4D49-83EA-993BFB204A7E}" dt="2021-06-23T19:57:01.137" v="1125" actId="478"/>
          <ac:picMkLst>
            <pc:docMk/>
            <pc:sldMk cId="1671847532" sldId="268"/>
            <ac:picMk id="6" creationId="{4D98FE4E-032C-4370-BEF6-0FEFEAD81BD8}"/>
          </ac:picMkLst>
        </pc:picChg>
        <pc:picChg chg="add del mod">
          <ac:chgData name="Brian Schlaff" userId="1e8353fa4b4ed86e" providerId="LiveId" clId="{8FE853F9-FB58-4D49-83EA-993BFB204A7E}" dt="2021-06-24T20:48:22.831" v="1434" actId="478"/>
          <ac:picMkLst>
            <pc:docMk/>
            <pc:sldMk cId="1671847532" sldId="268"/>
            <ac:picMk id="7" creationId="{F01F1182-32BB-4DE6-91E0-A786E1E1E9C7}"/>
          </ac:picMkLst>
        </pc:picChg>
        <pc:picChg chg="add mod">
          <ac:chgData name="Brian Schlaff" userId="1e8353fa4b4ed86e" providerId="LiveId" clId="{8FE853F9-FB58-4D49-83EA-993BFB204A7E}" dt="2021-06-24T20:49:21.369" v="1447" actId="1076"/>
          <ac:picMkLst>
            <pc:docMk/>
            <pc:sldMk cId="1671847532" sldId="268"/>
            <ac:picMk id="9" creationId="{E66B9F1B-7F7C-4D52-9B32-913D8C598851}"/>
          </ac:picMkLst>
        </pc:picChg>
      </pc:sldChg>
      <pc:sldChg chg="del">
        <pc:chgData name="Brian Schlaff" userId="1e8353fa4b4ed86e" providerId="LiveId" clId="{8FE853F9-FB58-4D49-83EA-993BFB204A7E}" dt="2021-06-23T19:21:57.406" v="472" actId="47"/>
        <pc:sldMkLst>
          <pc:docMk/>
          <pc:sldMk cId="3152446431" sldId="268"/>
        </pc:sldMkLst>
      </pc:sldChg>
      <pc:sldChg chg="del">
        <pc:chgData name="Brian Schlaff" userId="1e8353fa4b4ed86e" providerId="LiveId" clId="{8FE853F9-FB58-4D49-83EA-993BFB204A7E}" dt="2021-06-23T19:21:57.406" v="472" actId="47"/>
        <pc:sldMkLst>
          <pc:docMk/>
          <pc:sldMk cId="302872048" sldId="269"/>
        </pc:sldMkLst>
      </pc:sldChg>
      <pc:sldChg chg="modSp new mod">
        <pc:chgData name="Brian Schlaff" userId="1e8353fa4b4ed86e" providerId="LiveId" clId="{8FE853F9-FB58-4D49-83EA-993BFB204A7E}" dt="2021-06-29T00:44:07.804" v="2500" actId="20577"/>
        <pc:sldMkLst>
          <pc:docMk/>
          <pc:sldMk cId="1749103393" sldId="269"/>
        </pc:sldMkLst>
        <pc:spChg chg="mod">
          <ac:chgData name="Brian Schlaff" userId="1e8353fa4b4ed86e" providerId="LiveId" clId="{8FE853F9-FB58-4D49-83EA-993BFB204A7E}" dt="2021-06-23T19:24:03.177" v="491" actId="20577"/>
          <ac:spMkLst>
            <pc:docMk/>
            <pc:sldMk cId="1749103393" sldId="269"/>
            <ac:spMk id="2" creationId="{120CDAA9-2ED5-4BF5-9244-3B53485DF831}"/>
          </ac:spMkLst>
        </pc:spChg>
        <pc:spChg chg="mod">
          <ac:chgData name="Brian Schlaff" userId="1e8353fa4b4ed86e" providerId="LiveId" clId="{8FE853F9-FB58-4D49-83EA-993BFB204A7E}" dt="2021-06-29T00:44:07.804" v="2500" actId="20577"/>
          <ac:spMkLst>
            <pc:docMk/>
            <pc:sldMk cId="1749103393" sldId="269"/>
            <ac:spMk id="3" creationId="{E83D41CD-58EF-4B48-A55C-89147D5C96DC}"/>
          </ac:spMkLst>
        </pc:spChg>
      </pc:sldChg>
      <pc:sldChg chg="addSp delSp modSp new del mod">
        <pc:chgData name="Brian Schlaff" userId="1e8353fa4b4ed86e" providerId="LiveId" clId="{8FE853F9-FB58-4D49-83EA-993BFB204A7E}" dt="2021-06-24T20:57:08.739" v="1531" actId="47"/>
        <pc:sldMkLst>
          <pc:docMk/>
          <pc:sldMk cId="2745386208" sldId="270"/>
        </pc:sldMkLst>
        <pc:spChg chg="del">
          <ac:chgData name="Brian Schlaff" userId="1e8353fa4b4ed86e" providerId="LiveId" clId="{8FE853F9-FB58-4D49-83EA-993BFB204A7E}" dt="2021-06-23T19:42:34.142" v="1063" actId="478"/>
          <ac:spMkLst>
            <pc:docMk/>
            <pc:sldMk cId="2745386208" sldId="270"/>
            <ac:spMk id="2" creationId="{8E698AD6-EC6F-43A4-951D-AD81191D2968}"/>
          </ac:spMkLst>
        </pc:spChg>
        <pc:picChg chg="add del mod">
          <ac:chgData name="Brian Schlaff" userId="1e8353fa4b4ed86e" providerId="LiveId" clId="{8FE853F9-FB58-4D49-83EA-993BFB204A7E}" dt="2021-06-24T20:07:41.850" v="1349" actId="478"/>
          <ac:picMkLst>
            <pc:docMk/>
            <pc:sldMk cId="2745386208" sldId="270"/>
            <ac:picMk id="3" creationId="{BBD1FF79-2239-414F-8E9A-1E4947CECA97}"/>
          </ac:picMkLst>
        </pc:picChg>
        <pc:picChg chg="add del mod">
          <ac:chgData name="Brian Schlaff" userId="1e8353fa4b4ed86e" providerId="LiveId" clId="{8FE853F9-FB58-4D49-83EA-993BFB204A7E}" dt="2021-06-24T20:55:58.357" v="1508" actId="21"/>
          <ac:picMkLst>
            <pc:docMk/>
            <pc:sldMk cId="2745386208" sldId="270"/>
            <ac:picMk id="4" creationId="{E502A934-975C-4B67-82C6-242473BE7C9E}"/>
          </ac:picMkLst>
        </pc:picChg>
        <pc:picChg chg="add del mod">
          <ac:chgData name="Brian Schlaff" userId="1e8353fa4b4ed86e" providerId="LiveId" clId="{8FE853F9-FB58-4D49-83EA-993BFB204A7E}" dt="2021-06-24T20:07:40.765" v="1348" actId="478"/>
          <ac:picMkLst>
            <pc:docMk/>
            <pc:sldMk cId="2745386208" sldId="270"/>
            <ac:picMk id="6" creationId="{7D32ADCB-7B29-48E1-A46A-C6E99BFED182}"/>
          </ac:picMkLst>
        </pc:picChg>
        <pc:picChg chg="add del mod">
          <ac:chgData name="Brian Schlaff" userId="1e8353fa4b4ed86e" providerId="LiveId" clId="{8FE853F9-FB58-4D49-83EA-993BFB204A7E}" dt="2021-06-24T20:51:38.509" v="1489" actId="478"/>
          <ac:picMkLst>
            <pc:docMk/>
            <pc:sldMk cId="2745386208" sldId="270"/>
            <ac:picMk id="7" creationId="{577F4CBD-3832-4D62-87DB-3252CF3F3F9D}"/>
          </ac:picMkLst>
        </pc:picChg>
        <pc:picChg chg="add del mod">
          <ac:chgData name="Brian Schlaff" userId="1e8353fa4b4ed86e" providerId="LiveId" clId="{8FE853F9-FB58-4D49-83EA-993BFB204A7E}" dt="2021-06-24T20:56:10.824" v="1511" actId="21"/>
          <ac:picMkLst>
            <pc:docMk/>
            <pc:sldMk cId="2745386208" sldId="270"/>
            <ac:picMk id="9" creationId="{AC2B696F-D8D3-45E1-8F41-881D954B08E8}"/>
          </ac:picMkLst>
        </pc:picChg>
      </pc:sldChg>
      <pc:sldChg chg="del">
        <pc:chgData name="Brian Schlaff" userId="1e8353fa4b4ed86e" providerId="LiveId" clId="{8FE853F9-FB58-4D49-83EA-993BFB204A7E}" dt="2021-06-23T19:21:57.406" v="472" actId="47"/>
        <pc:sldMkLst>
          <pc:docMk/>
          <pc:sldMk cId="2876567049" sldId="270"/>
        </pc:sldMkLst>
      </pc:sldChg>
      <pc:sldChg chg="del">
        <pc:chgData name="Brian Schlaff" userId="1e8353fa4b4ed86e" providerId="LiveId" clId="{8FE853F9-FB58-4D49-83EA-993BFB204A7E}" dt="2021-06-23T19:21:57.406" v="472" actId="47"/>
        <pc:sldMkLst>
          <pc:docMk/>
          <pc:sldMk cId="1885472630" sldId="271"/>
        </pc:sldMkLst>
      </pc:sldChg>
      <pc:sldChg chg="addSp delSp modSp add del mod">
        <pc:chgData name="Brian Schlaff" userId="1e8353fa4b4ed86e" providerId="LiveId" clId="{8FE853F9-FB58-4D49-83EA-993BFB204A7E}" dt="2021-06-24T21:01:25.056" v="1546" actId="47"/>
        <pc:sldMkLst>
          <pc:docMk/>
          <pc:sldMk cId="2925084164" sldId="271"/>
        </pc:sldMkLst>
        <pc:picChg chg="add mod">
          <ac:chgData name="Brian Schlaff" userId="1e8353fa4b4ed86e" providerId="LiveId" clId="{8FE853F9-FB58-4D49-83EA-993BFB204A7E}" dt="2021-06-24T20:14:31.529" v="1429" actId="14100"/>
          <ac:picMkLst>
            <pc:docMk/>
            <pc:sldMk cId="2925084164" sldId="271"/>
            <ac:picMk id="3" creationId="{4052CD79-2C27-4C39-B739-74CE36D2B84C}"/>
          </ac:picMkLst>
        </pc:picChg>
        <pc:picChg chg="add del mod">
          <ac:chgData name="Brian Schlaff" userId="1e8353fa4b4ed86e" providerId="LiveId" clId="{8FE853F9-FB58-4D49-83EA-993BFB204A7E}" dt="2021-06-24T20:07:50.193" v="1353" actId="478"/>
          <ac:picMkLst>
            <pc:docMk/>
            <pc:sldMk cId="2925084164" sldId="271"/>
            <ac:picMk id="4" creationId="{860BEDB8-6D96-4C48-A112-49794F447600}"/>
          </ac:picMkLst>
        </pc:picChg>
        <pc:picChg chg="add del mod">
          <ac:chgData name="Brian Schlaff" userId="1e8353fa4b4ed86e" providerId="LiveId" clId="{8FE853F9-FB58-4D49-83EA-993BFB204A7E}" dt="2021-06-24T20:07:48.941" v="1352" actId="478"/>
          <ac:picMkLst>
            <pc:docMk/>
            <pc:sldMk cId="2925084164" sldId="271"/>
            <ac:picMk id="6" creationId="{F24F2D36-234D-466C-BC99-8E74A2CA3A5C}"/>
          </ac:picMkLst>
        </pc:picChg>
        <pc:picChg chg="add mod">
          <ac:chgData name="Brian Schlaff" userId="1e8353fa4b4ed86e" providerId="LiveId" clId="{8FE853F9-FB58-4D49-83EA-993BFB204A7E}" dt="2021-06-24T20:14:40.563" v="1431" actId="14100"/>
          <ac:picMkLst>
            <pc:docMk/>
            <pc:sldMk cId="2925084164" sldId="271"/>
            <ac:picMk id="7" creationId="{602A3F02-AE5A-4E09-AB2C-60A21A2E3EF4}"/>
          </ac:picMkLst>
        </pc:picChg>
      </pc:sldChg>
      <pc:sldChg chg="addSp delSp modSp add del mod">
        <pc:chgData name="Brian Schlaff" userId="1e8353fa4b4ed86e" providerId="LiveId" clId="{8FE853F9-FB58-4D49-83EA-993BFB204A7E}" dt="2021-06-24T20:10:20.514" v="1383" actId="47"/>
        <pc:sldMkLst>
          <pc:docMk/>
          <pc:sldMk cId="1333661721" sldId="272"/>
        </pc:sldMkLst>
        <pc:picChg chg="add del mod">
          <ac:chgData name="Brian Schlaff" userId="1e8353fa4b4ed86e" providerId="LiveId" clId="{8FE853F9-FB58-4D49-83EA-993BFB204A7E}" dt="2021-06-24T20:10:14.045" v="1380" actId="21"/>
          <ac:picMkLst>
            <pc:docMk/>
            <pc:sldMk cId="1333661721" sldId="272"/>
            <ac:picMk id="3" creationId="{0B67912F-24C7-4944-B5B5-BC4436085467}"/>
          </ac:picMkLst>
        </pc:picChg>
        <pc:picChg chg="add del mod">
          <ac:chgData name="Brian Schlaff" userId="1e8353fa4b4ed86e" providerId="LiveId" clId="{8FE853F9-FB58-4D49-83EA-993BFB204A7E}" dt="2021-06-24T20:08:09.031" v="1363" actId="478"/>
          <ac:picMkLst>
            <pc:docMk/>
            <pc:sldMk cId="1333661721" sldId="272"/>
            <ac:picMk id="4" creationId="{4E4DA2EA-6447-49C0-8B74-BA1AFCA26D9F}"/>
          </ac:picMkLst>
        </pc:picChg>
        <pc:picChg chg="add del mod">
          <ac:chgData name="Brian Schlaff" userId="1e8353fa4b4ed86e" providerId="LiveId" clId="{8FE853F9-FB58-4D49-83EA-993BFB204A7E}" dt="2021-06-24T20:08:08.165" v="1362" actId="478"/>
          <ac:picMkLst>
            <pc:docMk/>
            <pc:sldMk cId="1333661721" sldId="272"/>
            <ac:picMk id="6" creationId="{183A65D0-5E9C-4118-AA31-3E5C9250259F}"/>
          </ac:picMkLst>
        </pc:picChg>
      </pc:sldChg>
      <pc:sldChg chg="addSp delSp modSp add del mod">
        <pc:chgData name="Brian Schlaff" userId="1e8353fa4b4ed86e" providerId="LiveId" clId="{8FE853F9-FB58-4D49-83EA-993BFB204A7E}" dt="2021-06-24T21:10:03.842" v="1607" actId="47"/>
        <pc:sldMkLst>
          <pc:docMk/>
          <pc:sldMk cId="907102250" sldId="273"/>
        </pc:sldMkLst>
        <pc:picChg chg="add del mod">
          <ac:chgData name="Brian Schlaff" userId="1e8353fa4b4ed86e" providerId="LiveId" clId="{8FE853F9-FB58-4D49-83EA-993BFB204A7E}" dt="2021-06-24T21:04:39.834" v="1584" actId="21"/>
          <ac:picMkLst>
            <pc:docMk/>
            <pc:sldMk cId="907102250" sldId="273"/>
            <ac:picMk id="3" creationId="{0A52E691-A445-41B5-9A92-6A962527D859}"/>
          </ac:picMkLst>
        </pc:picChg>
        <pc:picChg chg="add del mod">
          <ac:chgData name="Brian Schlaff" userId="1e8353fa4b4ed86e" providerId="LiveId" clId="{8FE853F9-FB58-4D49-83EA-993BFB204A7E}" dt="2021-06-24T20:08:04.136" v="1361" actId="478"/>
          <ac:picMkLst>
            <pc:docMk/>
            <pc:sldMk cId="907102250" sldId="273"/>
            <ac:picMk id="4" creationId="{D4D546AF-3D00-4713-8318-D23CCF7C3831}"/>
          </ac:picMkLst>
        </pc:picChg>
        <pc:picChg chg="add del mod">
          <ac:chgData name="Brian Schlaff" userId="1e8353fa4b4ed86e" providerId="LiveId" clId="{8FE853F9-FB58-4D49-83EA-993BFB204A7E}" dt="2021-06-24T20:08:03.230" v="1360" actId="478"/>
          <ac:picMkLst>
            <pc:docMk/>
            <pc:sldMk cId="907102250" sldId="273"/>
            <ac:picMk id="6" creationId="{64CF1447-AFCD-4D48-A8C3-56477AB74679}"/>
          </ac:picMkLst>
        </pc:picChg>
        <pc:picChg chg="add mod">
          <ac:chgData name="Brian Schlaff" userId="1e8353fa4b4ed86e" providerId="LiveId" clId="{8FE853F9-FB58-4D49-83EA-993BFB204A7E}" dt="2021-06-24T20:10:18.285" v="1382" actId="1076"/>
          <ac:picMkLst>
            <pc:docMk/>
            <pc:sldMk cId="907102250" sldId="273"/>
            <ac:picMk id="7" creationId="{B0F57E6B-77F4-4541-BE2F-CAB0FA414FCD}"/>
          </ac:picMkLst>
        </pc:picChg>
      </pc:sldChg>
      <pc:sldChg chg="addSp delSp modSp add del mod">
        <pc:chgData name="Brian Schlaff" userId="1e8353fa4b4ed86e" providerId="LiveId" clId="{8FE853F9-FB58-4D49-83EA-993BFB204A7E}" dt="2021-06-24T20:10:34.777" v="1387" actId="47"/>
        <pc:sldMkLst>
          <pc:docMk/>
          <pc:sldMk cId="3365532845" sldId="274"/>
        </pc:sldMkLst>
        <pc:picChg chg="add del mod">
          <ac:chgData name="Brian Schlaff" userId="1e8353fa4b4ed86e" providerId="LiveId" clId="{8FE853F9-FB58-4D49-83EA-993BFB204A7E}" dt="2021-06-24T20:10:26.939" v="1384" actId="21"/>
          <ac:picMkLst>
            <pc:docMk/>
            <pc:sldMk cId="3365532845" sldId="274"/>
            <ac:picMk id="3" creationId="{299F0AD9-B773-4B1E-9B1A-A7B28438945D}"/>
          </ac:picMkLst>
        </pc:picChg>
        <pc:picChg chg="add del mod">
          <ac:chgData name="Brian Schlaff" userId="1e8353fa4b4ed86e" providerId="LiveId" clId="{8FE853F9-FB58-4D49-83EA-993BFB204A7E}" dt="2021-06-24T20:08:00.917" v="1359" actId="478"/>
          <ac:picMkLst>
            <pc:docMk/>
            <pc:sldMk cId="3365532845" sldId="274"/>
            <ac:picMk id="4" creationId="{AB65CA0E-47FE-475D-9A9C-067BBA962429}"/>
          </ac:picMkLst>
        </pc:picChg>
        <pc:picChg chg="add del mod">
          <ac:chgData name="Brian Schlaff" userId="1e8353fa4b4ed86e" providerId="LiveId" clId="{8FE853F9-FB58-4D49-83EA-993BFB204A7E}" dt="2021-06-24T20:08:00.001" v="1358" actId="478"/>
          <ac:picMkLst>
            <pc:docMk/>
            <pc:sldMk cId="3365532845" sldId="274"/>
            <ac:picMk id="6" creationId="{2D704FEB-4C2B-4B94-8294-DA240EFC971C}"/>
          </ac:picMkLst>
        </pc:picChg>
      </pc:sldChg>
      <pc:sldChg chg="addSp delSp modSp add del mod">
        <pc:chgData name="Brian Schlaff" userId="1e8353fa4b4ed86e" providerId="LiveId" clId="{8FE853F9-FB58-4D49-83EA-993BFB204A7E}" dt="2021-06-24T21:10:05.915" v="1608" actId="47"/>
        <pc:sldMkLst>
          <pc:docMk/>
          <pc:sldMk cId="1124330763" sldId="275"/>
        </pc:sldMkLst>
        <pc:spChg chg="add del mod">
          <ac:chgData name="Brian Schlaff" userId="1e8353fa4b4ed86e" providerId="LiveId" clId="{8FE853F9-FB58-4D49-83EA-993BFB204A7E}" dt="2021-06-24T20:12:40.232" v="1416"/>
          <ac:spMkLst>
            <pc:docMk/>
            <pc:sldMk cId="1124330763" sldId="275"/>
            <ac:spMk id="8" creationId="{5D6E4760-09E6-4E63-9040-4FA08AB072B0}"/>
          </ac:spMkLst>
        </pc:spChg>
        <pc:picChg chg="add del mod">
          <ac:chgData name="Brian Schlaff" userId="1e8353fa4b4ed86e" providerId="LiveId" clId="{8FE853F9-FB58-4D49-83EA-993BFB204A7E}" dt="2021-06-24T21:01:59.444" v="1567" actId="21"/>
          <ac:picMkLst>
            <pc:docMk/>
            <pc:sldMk cId="1124330763" sldId="275"/>
            <ac:picMk id="3" creationId="{0D7ED9E5-DFDE-433E-A68B-ECDE4198284A}"/>
          </ac:picMkLst>
        </pc:picChg>
        <pc:picChg chg="add del mod">
          <ac:chgData name="Brian Schlaff" userId="1e8353fa4b4ed86e" providerId="LiveId" clId="{8FE853F9-FB58-4D49-83EA-993BFB204A7E}" dt="2021-06-24T20:07:57.314" v="1357" actId="478"/>
          <ac:picMkLst>
            <pc:docMk/>
            <pc:sldMk cId="1124330763" sldId="275"/>
            <ac:picMk id="4" creationId="{1CC963C0-135C-462C-BEF9-A1624C7403BF}"/>
          </ac:picMkLst>
        </pc:picChg>
        <pc:picChg chg="add del mod">
          <ac:chgData name="Brian Schlaff" userId="1e8353fa4b4ed86e" providerId="LiveId" clId="{8FE853F9-FB58-4D49-83EA-993BFB204A7E}" dt="2021-06-24T20:07:56.359" v="1356" actId="478"/>
          <ac:picMkLst>
            <pc:docMk/>
            <pc:sldMk cId="1124330763" sldId="275"/>
            <ac:picMk id="6" creationId="{56B011D3-902E-4089-8822-0670E157FD19}"/>
          </ac:picMkLst>
        </pc:picChg>
        <pc:picChg chg="add mod">
          <ac:chgData name="Brian Schlaff" userId="1e8353fa4b4ed86e" providerId="LiveId" clId="{8FE853F9-FB58-4D49-83EA-993BFB204A7E}" dt="2021-06-24T20:14:59.077" v="1433" actId="1076"/>
          <ac:picMkLst>
            <pc:docMk/>
            <pc:sldMk cId="1124330763" sldId="275"/>
            <ac:picMk id="7" creationId="{88AC5CA1-41BC-4775-B3D2-30AA46EC43B3}"/>
          </ac:picMkLst>
        </pc:picChg>
      </pc:sldChg>
      <pc:sldChg chg="addSp delSp modSp add del mod">
        <pc:chgData name="Brian Schlaff" userId="1e8353fa4b4ed86e" providerId="LiveId" clId="{8FE853F9-FB58-4D49-83EA-993BFB204A7E}" dt="2021-06-24T20:10:50.282" v="1391" actId="47"/>
        <pc:sldMkLst>
          <pc:docMk/>
          <pc:sldMk cId="3401326138" sldId="276"/>
        </pc:sldMkLst>
        <pc:picChg chg="add del mod">
          <ac:chgData name="Brian Schlaff" userId="1e8353fa4b4ed86e" providerId="LiveId" clId="{8FE853F9-FB58-4D49-83EA-993BFB204A7E}" dt="2021-06-24T20:10:42.274" v="1388" actId="21"/>
          <ac:picMkLst>
            <pc:docMk/>
            <pc:sldMk cId="3401326138" sldId="276"/>
            <ac:picMk id="3" creationId="{D0D230E3-7DD4-410B-B958-495C761A3FCC}"/>
          </ac:picMkLst>
        </pc:picChg>
        <pc:picChg chg="add del mod">
          <ac:chgData name="Brian Schlaff" userId="1e8353fa4b4ed86e" providerId="LiveId" clId="{8FE853F9-FB58-4D49-83EA-993BFB204A7E}" dt="2021-06-24T20:07:54.421" v="1355" actId="478"/>
          <ac:picMkLst>
            <pc:docMk/>
            <pc:sldMk cId="3401326138" sldId="276"/>
            <ac:picMk id="4" creationId="{F476B9FD-5521-4C99-B240-850048AFCD38}"/>
          </ac:picMkLst>
        </pc:picChg>
        <pc:picChg chg="add del mod">
          <ac:chgData name="Brian Schlaff" userId="1e8353fa4b4ed86e" providerId="LiveId" clId="{8FE853F9-FB58-4D49-83EA-993BFB204A7E}" dt="2021-06-24T20:07:53.326" v="1354" actId="478"/>
          <ac:picMkLst>
            <pc:docMk/>
            <pc:sldMk cId="3401326138" sldId="276"/>
            <ac:picMk id="6" creationId="{134356DD-A0E5-4467-B930-3BBDC50F2C89}"/>
          </ac:picMkLst>
        </pc:picChg>
      </pc:sldChg>
      <pc:sldChg chg="addSp delSp modSp add del mod">
        <pc:chgData name="Brian Schlaff" userId="1e8353fa4b4ed86e" providerId="LiveId" clId="{8FE853F9-FB58-4D49-83EA-993BFB204A7E}" dt="2021-06-24T20:11:04.741" v="1395" actId="47"/>
        <pc:sldMkLst>
          <pc:docMk/>
          <pc:sldMk cId="2245619628" sldId="277"/>
        </pc:sldMkLst>
        <pc:picChg chg="add del mod">
          <ac:chgData name="Brian Schlaff" userId="1e8353fa4b4ed86e" providerId="LiveId" clId="{8FE853F9-FB58-4D49-83EA-993BFB204A7E}" dt="2021-06-24T20:10:56.423" v="1392" actId="21"/>
          <ac:picMkLst>
            <pc:docMk/>
            <pc:sldMk cId="2245619628" sldId="277"/>
            <ac:picMk id="3" creationId="{A59E6CD3-9943-472D-BAA1-8C1BB38D5847}"/>
          </ac:picMkLst>
        </pc:picChg>
        <pc:picChg chg="add del mod">
          <ac:chgData name="Brian Schlaff" userId="1e8353fa4b4ed86e" providerId="LiveId" clId="{8FE853F9-FB58-4D49-83EA-993BFB204A7E}" dt="2021-06-24T20:07:46.670" v="1351" actId="478"/>
          <ac:picMkLst>
            <pc:docMk/>
            <pc:sldMk cId="2245619628" sldId="277"/>
            <ac:picMk id="4" creationId="{E60167AE-3242-486D-8190-DD6744A448DE}"/>
          </ac:picMkLst>
        </pc:picChg>
        <pc:picChg chg="add del mod">
          <ac:chgData name="Brian Schlaff" userId="1e8353fa4b4ed86e" providerId="LiveId" clId="{8FE853F9-FB58-4D49-83EA-993BFB204A7E}" dt="2021-06-24T20:07:45.378" v="1350" actId="478"/>
          <ac:picMkLst>
            <pc:docMk/>
            <pc:sldMk cId="2245619628" sldId="277"/>
            <ac:picMk id="6" creationId="{0AD75370-D2ED-4A83-899E-A7006F0F21A0}"/>
          </ac:picMkLst>
        </pc:picChg>
      </pc:sldChg>
      <pc:sldChg chg="addSp delSp modSp add del mod ord">
        <pc:chgData name="Brian Schlaff" userId="1e8353fa4b4ed86e" providerId="LiveId" clId="{8FE853F9-FB58-4D49-83EA-993BFB204A7E}" dt="2021-06-24T20:10:06.802" v="1379" actId="47"/>
        <pc:sldMkLst>
          <pc:docMk/>
          <pc:sldMk cId="2574962108" sldId="278"/>
        </pc:sldMkLst>
        <pc:picChg chg="add del mod">
          <ac:chgData name="Brian Schlaff" userId="1e8353fa4b4ed86e" providerId="LiveId" clId="{8FE853F9-FB58-4D49-83EA-993BFB204A7E}" dt="2021-06-24T20:09:50.829" v="1376" actId="21"/>
          <ac:picMkLst>
            <pc:docMk/>
            <pc:sldMk cId="2574962108" sldId="278"/>
            <ac:picMk id="3" creationId="{54C9E1E1-F79E-4F48-A0B9-0539FDA88590}"/>
          </ac:picMkLst>
        </pc:picChg>
        <pc:picChg chg="add del mod">
          <ac:chgData name="Brian Schlaff" userId="1e8353fa4b4ed86e" providerId="LiveId" clId="{8FE853F9-FB58-4D49-83EA-993BFB204A7E}" dt="2021-06-24T20:08:15.637" v="1367" actId="478"/>
          <ac:picMkLst>
            <pc:docMk/>
            <pc:sldMk cId="2574962108" sldId="278"/>
            <ac:picMk id="4" creationId="{9934E807-236A-460B-BFCA-DEB556D4CA90}"/>
          </ac:picMkLst>
        </pc:picChg>
        <pc:picChg chg="add del mod">
          <ac:chgData name="Brian Schlaff" userId="1e8353fa4b4ed86e" providerId="LiveId" clId="{8FE853F9-FB58-4D49-83EA-993BFB204A7E}" dt="2021-06-24T20:08:14.789" v="1366" actId="478"/>
          <ac:picMkLst>
            <pc:docMk/>
            <pc:sldMk cId="2574962108" sldId="278"/>
            <ac:picMk id="6" creationId="{56BAA27B-151B-4C1B-96BC-849FDBD8888F}"/>
          </ac:picMkLst>
        </pc:picChg>
      </pc:sldChg>
      <pc:sldChg chg="addSp delSp modSp add del mod ord">
        <pc:chgData name="Brian Schlaff" userId="1e8353fa4b4ed86e" providerId="LiveId" clId="{8FE853F9-FB58-4D49-83EA-993BFB204A7E}" dt="2021-06-24T20:11:13.542" v="1399" actId="47"/>
        <pc:sldMkLst>
          <pc:docMk/>
          <pc:sldMk cId="2848532433" sldId="279"/>
        </pc:sldMkLst>
        <pc:picChg chg="add del mod">
          <ac:chgData name="Brian Schlaff" userId="1e8353fa4b4ed86e" providerId="LiveId" clId="{8FE853F9-FB58-4D49-83EA-993BFB204A7E}" dt="2021-06-24T20:11:07.418" v="1396" actId="21"/>
          <ac:picMkLst>
            <pc:docMk/>
            <pc:sldMk cId="2848532433" sldId="279"/>
            <ac:picMk id="3" creationId="{6197045F-0273-4AC0-B4C7-062A8F340EE2}"/>
          </ac:picMkLst>
        </pc:picChg>
        <pc:picChg chg="add del mod">
          <ac:chgData name="Brian Schlaff" userId="1e8353fa4b4ed86e" providerId="LiveId" clId="{8FE853F9-FB58-4D49-83EA-993BFB204A7E}" dt="2021-06-24T20:07:37.574" v="1347" actId="478"/>
          <ac:picMkLst>
            <pc:docMk/>
            <pc:sldMk cId="2848532433" sldId="279"/>
            <ac:picMk id="4" creationId="{10681396-1BC0-4146-BECD-05A7FD82822F}"/>
          </ac:picMkLst>
        </pc:picChg>
        <pc:picChg chg="add del mod">
          <ac:chgData name="Brian Schlaff" userId="1e8353fa4b4ed86e" providerId="LiveId" clId="{8FE853F9-FB58-4D49-83EA-993BFB204A7E}" dt="2021-06-24T20:07:36.473" v="1346" actId="478"/>
          <ac:picMkLst>
            <pc:docMk/>
            <pc:sldMk cId="2848532433" sldId="279"/>
            <ac:picMk id="6" creationId="{1240D130-2CC8-42B3-BD53-60634C9C1AD9}"/>
          </ac:picMkLst>
        </pc:picChg>
      </pc:sldChg>
      <pc:sldChg chg="addSp delSp modSp add del mod ord">
        <pc:chgData name="Brian Schlaff" userId="1e8353fa4b4ed86e" providerId="LiveId" clId="{8FE853F9-FB58-4D49-83EA-993BFB204A7E}" dt="2021-06-24T21:17:19.599" v="1659" actId="47"/>
        <pc:sldMkLst>
          <pc:docMk/>
          <pc:sldMk cId="3805674239" sldId="280"/>
        </pc:sldMkLst>
        <pc:picChg chg="add mod">
          <ac:chgData name="Brian Schlaff" userId="1e8353fa4b4ed86e" providerId="LiveId" clId="{8FE853F9-FB58-4D49-83EA-993BFB204A7E}" dt="2021-06-24T18:50:02.376" v="1268" actId="1076"/>
          <ac:picMkLst>
            <pc:docMk/>
            <pc:sldMk cId="3805674239" sldId="280"/>
            <ac:picMk id="3" creationId="{2B51ED6F-76A4-4B41-B786-9F2DF59B5356}"/>
          </ac:picMkLst>
        </pc:picChg>
        <pc:picChg chg="add del mod">
          <ac:chgData name="Brian Schlaff" userId="1e8353fa4b4ed86e" providerId="LiveId" clId="{8FE853F9-FB58-4D49-83EA-993BFB204A7E}" dt="2021-06-24T20:08:20.304" v="1369" actId="478"/>
          <ac:picMkLst>
            <pc:docMk/>
            <pc:sldMk cId="3805674239" sldId="280"/>
            <ac:picMk id="4" creationId="{64EEC040-CAEE-4D88-8CCA-9E71A5F1CBEC}"/>
          </ac:picMkLst>
        </pc:picChg>
        <pc:picChg chg="add del mod">
          <ac:chgData name="Brian Schlaff" userId="1e8353fa4b4ed86e" providerId="LiveId" clId="{8FE853F9-FB58-4D49-83EA-993BFB204A7E}" dt="2021-06-24T20:08:19.267" v="1368" actId="478"/>
          <ac:picMkLst>
            <pc:docMk/>
            <pc:sldMk cId="3805674239" sldId="280"/>
            <ac:picMk id="6" creationId="{6BD3BBAF-CA92-40A3-AB80-836C94D9C1DD}"/>
          </ac:picMkLst>
        </pc:picChg>
        <pc:picChg chg="add mod">
          <ac:chgData name="Brian Schlaff" userId="1e8353fa4b4ed86e" providerId="LiveId" clId="{8FE853F9-FB58-4D49-83EA-993BFB204A7E}" dt="2021-06-24T20:09:44.244" v="1374" actId="1076"/>
          <ac:picMkLst>
            <pc:docMk/>
            <pc:sldMk cId="3805674239" sldId="280"/>
            <ac:picMk id="7" creationId="{45335B0E-B63B-4FFF-B25B-26CA0A312182}"/>
          </ac:picMkLst>
        </pc:picChg>
      </pc:sldChg>
      <pc:sldChg chg="addSp delSp modSp add del mod">
        <pc:chgData name="Brian Schlaff" userId="1e8353fa4b4ed86e" providerId="LiveId" clId="{8FE853F9-FB58-4D49-83EA-993BFB204A7E}" dt="2021-06-24T20:09:47.697" v="1375" actId="47"/>
        <pc:sldMkLst>
          <pc:docMk/>
          <pc:sldMk cId="2027063721" sldId="281"/>
        </pc:sldMkLst>
        <pc:picChg chg="add del mod">
          <ac:chgData name="Brian Schlaff" userId="1e8353fa4b4ed86e" providerId="LiveId" clId="{8FE853F9-FB58-4D49-83EA-993BFB204A7E}" dt="2021-06-24T20:09:37.620" v="1372" actId="21"/>
          <ac:picMkLst>
            <pc:docMk/>
            <pc:sldMk cId="2027063721" sldId="281"/>
            <ac:picMk id="3" creationId="{A2F87CA4-DC3E-4F84-B0EE-1B5EF97D52BA}"/>
          </ac:picMkLst>
        </pc:picChg>
        <pc:picChg chg="add del mod">
          <ac:chgData name="Brian Schlaff" userId="1e8353fa4b4ed86e" providerId="LiveId" clId="{8FE853F9-FB58-4D49-83EA-993BFB204A7E}" dt="2021-06-24T20:09:32.483" v="1371" actId="478"/>
          <ac:picMkLst>
            <pc:docMk/>
            <pc:sldMk cId="2027063721" sldId="281"/>
            <ac:picMk id="4" creationId="{790AF59A-E585-4788-A777-E37EEF8F2CEF}"/>
          </ac:picMkLst>
        </pc:picChg>
        <pc:picChg chg="add del mod">
          <ac:chgData name="Brian Schlaff" userId="1e8353fa4b4ed86e" providerId="LiveId" clId="{8FE853F9-FB58-4D49-83EA-993BFB204A7E}" dt="2021-06-24T20:09:31.141" v="1370" actId="478"/>
          <ac:picMkLst>
            <pc:docMk/>
            <pc:sldMk cId="2027063721" sldId="281"/>
            <ac:picMk id="6" creationId="{CCEF4D05-2F8B-48BA-A175-DD73F055BD28}"/>
          </ac:picMkLst>
        </pc:picChg>
      </pc:sldChg>
      <pc:sldChg chg="add del">
        <pc:chgData name="Brian Schlaff" userId="1e8353fa4b4ed86e" providerId="LiveId" clId="{8FE853F9-FB58-4D49-83EA-993BFB204A7E}" dt="2021-06-23T19:53:55.783" v="1106" actId="47"/>
        <pc:sldMkLst>
          <pc:docMk/>
          <pc:sldMk cId="2120776052" sldId="282"/>
        </pc:sldMkLst>
      </pc:sldChg>
      <pc:sldChg chg="add del">
        <pc:chgData name="Brian Schlaff" userId="1e8353fa4b4ed86e" providerId="LiveId" clId="{8FE853F9-FB58-4D49-83EA-993BFB204A7E}" dt="2021-06-23T19:53:55.783" v="1106" actId="47"/>
        <pc:sldMkLst>
          <pc:docMk/>
          <pc:sldMk cId="3718608105" sldId="283"/>
        </pc:sldMkLst>
      </pc:sldChg>
      <pc:sldChg chg="addSp delSp modSp add del mod ord">
        <pc:chgData name="Brian Schlaff" userId="1e8353fa4b4ed86e" providerId="LiveId" clId="{8FE853F9-FB58-4D49-83EA-993BFB204A7E}" dt="2021-06-24T21:17:21.843" v="1660" actId="47"/>
        <pc:sldMkLst>
          <pc:docMk/>
          <pc:sldMk cId="2019040717" sldId="284"/>
        </pc:sldMkLst>
        <pc:picChg chg="add mod">
          <ac:chgData name="Brian Schlaff" userId="1e8353fa4b4ed86e" providerId="LiveId" clId="{8FE853F9-FB58-4D49-83EA-993BFB204A7E}" dt="2021-06-24T18:51:10.796" v="1281" actId="14100"/>
          <ac:picMkLst>
            <pc:docMk/>
            <pc:sldMk cId="2019040717" sldId="284"/>
            <ac:picMk id="3" creationId="{322E0CA3-36A3-4A1A-9EC7-78C1E6BE27C3}"/>
          </ac:picMkLst>
        </pc:picChg>
        <pc:picChg chg="add del mod">
          <ac:chgData name="Brian Schlaff" userId="1e8353fa4b4ed86e" providerId="LiveId" clId="{8FE853F9-FB58-4D49-83EA-993BFB204A7E}" dt="2021-06-24T20:08:11.975" v="1365" actId="478"/>
          <ac:picMkLst>
            <pc:docMk/>
            <pc:sldMk cId="2019040717" sldId="284"/>
            <ac:picMk id="4" creationId="{E03233B0-808F-49F6-AE05-AD026A7EAB2F}"/>
          </ac:picMkLst>
        </pc:picChg>
        <pc:picChg chg="add del mod">
          <ac:chgData name="Brian Schlaff" userId="1e8353fa4b4ed86e" providerId="LiveId" clId="{8FE853F9-FB58-4D49-83EA-993BFB204A7E}" dt="2021-06-24T20:08:11.013" v="1364" actId="478"/>
          <ac:picMkLst>
            <pc:docMk/>
            <pc:sldMk cId="2019040717" sldId="284"/>
            <ac:picMk id="6" creationId="{3797217A-0BC6-4B67-A0D8-6A13BA59621D}"/>
          </ac:picMkLst>
        </pc:picChg>
        <pc:picChg chg="add mod">
          <ac:chgData name="Brian Schlaff" userId="1e8353fa4b4ed86e" providerId="LiveId" clId="{8FE853F9-FB58-4D49-83EA-993BFB204A7E}" dt="2021-06-24T20:10:04.447" v="1378" actId="1076"/>
          <ac:picMkLst>
            <pc:docMk/>
            <pc:sldMk cId="2019040717" sldId="284"/>
            <ac:picMk id="7" creationId="{D0F7A7E8-1B53-47AE-AB9A-9A3D5BC0C5DC}"/>
          </ac:picMkLst>
        </pc:picChg>
      </pc:sldChg>
      <pc:sldChg chg="addSp delSp modSp new mod ord setBg">
        <pc:chgData name="Brian Schlaff" userId="1e8353fa4b4ed86e" providerId="LiveId" clId="{8FE853F9-FB58-4D49-83EA-993BFB204A7E}" dt="2021-06-29T00:41:05.406" v="2328"/>
        <pc:sldMkLst>
          <pc:docMk/>
          <pc:sldMk cId="2904669718" sldId="285"/>
        </pc:sldMkLst>
        <pc:spChg chg="mod">
          <ac:chgData name="Brian Schlaff" userId="1e8353fa4b4ed86e" providerId="LiveId" clId="{8FE853F9-FB58-4D49-83EA-993BFB204A7E}" dt="2021-06-23T23:03:04.258" v="1133" actId="14100"/>
          <ac:spMkLst>
            <pc:docMk/>
            <pc:sldMk cId="2904669718" sldId="285"/>
            <ac:spMk id="2" creationId="{A44A89A1-A0F6-4ABE-8C6C-524055793A70}"/>
          </ac:spMkLst>
        </pc:spChg>
        <pc:spChg chg="del">
          <ac:chgData name="Brian Schlaff" userId="1e8353fa4b4ed86e" providerId="LiveId" clId="{8FE853F9-FB58-4D49-83EA-993BFB204A7E}" dt="2021-06-23T23:02:42.858" v="1127" actId="931"/>
          <ac:spMkLst>
            <pc:docMk/>
            <pc:sldMk cId="2904669718" sldId="285"/>
            <ac:spMk id="3" creationId="{A37AA951-BA8B-4B0F-A96B-0B5EDC5E43DF}"/>
          </ac:spMkLst>
        </pc:spChg>
        <pc:spChg chg="add del">
          <ac:chgData name="Brian Schlaff" userId="1e8353fa4b4ed86e" providerId="LiveId" clId="{8FE853F9-FB58-4D49-83EA-993BFB204A7E}" dt="2021-06-23T23:02:51.688" v="1131" actId="478"/>
          <ac:spMkLst>
            <pc:docMk/>
            <pc:sldMk cId="2904669718" sldId="285"/>
            <ac:spMk id="9" creationId="{EE4B996B-DB83-498D-91C8-60FEF395B14D}"/>
          </ac:spMkLst>
        </pc:spChg>
        <pc:spChg chg="add">
          <ac:chgData name="Brian Schlaff" userId="1e8353fa4b4ed86e" providerId="LiveId" clId="{8FE853F9-FB58-4D49-83EA-993BFB204A7E}" dt="2021-06-23T23:02:45.708" v="1128" actId="26606"/>
          <ac:spMkLst>
            <pc:docMk/>
            <pc:sldMk cId="2904669718" sldId="285"/>
            <ac:spMk id="12" creationId="{1A95671B-3CC6-4792-9114-B74FAEA224E6}"/>
          </ac:spMkLst>
        </pc:spChg>
        <pc:picChg chg="add del mod">
          <ac:chgData name="Brian Schlaff" userId="1e8353fa4b4ed86e" providerId="LiveId" clId="{8FE853F9-FB58-4D49-83EA-993BFB204A7E}" dt="2021-06-29T00:40:56.604" v="2326" actId="21"/>
          <ac:picMkLst>
            <pc:docMk/>
            <pc:sldMk cId="2904669718" sldId="285"/>
            <ac:picMk id="5" creationId="{2B599F8E-D0DE-4909-8D2E-05410C019025}"/>
          </ac:picMkLst>
        </pc:picChg>
      </pc:sldChg>
      <pc:sldChg chg="addSp delSp modSp new del mod ord">
        <pc:chgData name="Brian Schlaff" userId="1e8353fa4b4ed86e" providerId="LiveId" clId="{8FE853F9-FB58-4D49-83EA-993BFB204A7E}" dt="2021-06-24T20:11:23.502" v="1400" actId="47"/>
        <pc:sldMkLst>
          <pc:docMk/>
          <pc:sldMk cId="3173803913" sldId="286"/>
        </pc:sldMkLst>
        <pc:spChg chg="del">
          <ac:chgData name="Brian Schlaff" userId="1e8353fa4b4ed86e" providerId="LiveId" clId="{8FE853F9-FB58-4D49-83EA-993BFB204A7E}" dt="2021-06-24T16:49:55.928" v="1135" actId="931"/>
          <ac:spMkLst>
            <pc:docMk/>
            <pc:sldMk cId="3173803913" sldId="286"/>
            <ac:spMk id="3" creationId="{CBD21B20-AAE7-4391-BC3F-CD8652BA52FB}"/>
          </ac:spMkLst>
        </pc:spChg>
        <pc:spChg chg="add mod">
          <ac:chgData name="Brian Schlaff" userId="1e8353fa4b4ed86e" providerId="LiveId" clId="{8FE853F9-FB58-4D49-83EA-993BFB204A7E}" dt="2021-06-24T16:53:34.616" v="1154" actId="478"/>
          <ac:spMkLst>
            <pc:docMk/>
            <pc:sldMk cId="3173803913" sldId="286"/>
            <ac:spMk id="7" creationId="{4A9353CC-A818-45EE-AE6C-18C500A09D12}"/>
          </ac:spMkLst>
        </pc:spChg>
        <pc:picChg chg="add del mod">
          <ac:chgData name="Brian Schlaff" userId="1e8353fa4b4ed86e" providerId="LiveId" clId="{8FE853F9-FB58-4D49-83EA-993BFB204A7E}" dt="2021-06-24T16:53:34.616" v="1154" actId="478"/>
          <ac:picMkLst>
            <pc:docMk/>
            <pc:sldMk cId="3173803913" sldId="286"/>
            <ac:picMk id="5" creationId="{495D29E4-F37C-4B8D-A088-00549B5C379C}"/>
          </ac:picMkLst>
        </pc:picChg>
      </pc:sldChg>
      <pc:sldChg chg="addSp delSp modSp add mod ord">
        <pc:chgData name="Brian Schlaff" userId="1e8353fa4b4ed86e" providerId="LiveId" clId="{8FE853F9-FB58-4D49-83EA-993BFB204A7E}" dt="2021-06-29T00:22:34.061" v="2048"/>
        <pc:sldMkLst>
          <pc:docMk/>
          <pc:sldMk cId="2604798983" sldId="287"/>
        </pc:sldMkLst>
        <pc:spChg chg="mod">
          <ac:chgData name="Brian Schlaff" userId="1e8353fa4b4ed86e" providerId="LiveId" clId="{8FE853F9-FB58-4D49-83EA-993BFB204A7E}" dt="2021-06-28T16:51:12.723" v="1909" actId="20577"/>
          <ac:spMkLst>
            <pc:docMk/>
            <pc:sldMk cId="2604798983" sldId="287"/>
            <ac:spMk id="2" creationId="{0894967B-85DF-408B-9214-205EC29541EE}"/>
          </ac:spMkLst>
        </pc:spChg>
        <pc:spChg chg="add del mod">
          <ac:chgData name="Brian Schlaff" userId="1e8353fa4b4ed86e" providerId="LiveId" clId="{8FE853F9-FB58-4D49-83EA-993BFB204A7E}" dt="2021-06-24T16:53:12.536" v="1146" actId="931"/>
          <ac:spMkLst>
            <pc:docMk/>
            <pc:sldMk cId="2604798983" sldId="287"/>
            <ac:spMk id="4" creationId="{AF6D0FD8-218B-47D1-B62A-B59A896843F9}"/>
          </ac:spMkLst>
        </pc:spChg>
        <pc:picChg chg="del">
          <ac:chgData name="Brian Schlaff" userId="1e8353fa4b4ed86e" providerId="LiveId" clId="{8FE853F9-FB58-4D49-83EA-993BFB204A7E}" dt="2021-06-24T16:51:40.359" v="1145" actId="478"/>
          <ac:picMkLst>
            <pc:docMk/>
            <pc:sldMk cId="2604798983" sldId="287"/>
            <ac:picMk id="5" creationId="{495D29E4-F37C-4B8D-A088-00549B5C379C}"/>
          </ac:picMkLst>
        </pc:picChg>
        <pc:picChg chg="add mod">
          <ac:chgData name="Brian Schlaff" userId="1e8353fa4b4ed86e" providerId="LiveId" clId="{8FE853F9-FB58-4D49-83EA-993BFB204A7E}" dt="2021-06-28T16:50:32.842" v="1825" actId="14100"/>
          <ac:picMkLst>
            <pc:docMk/>
            <pc:sldMk cId="2604798983" sldId="287"/>
            <ac:picMk id="7" creationId="{826034A8-0509-4DAE-BCF3-90AA0476D1AD}"/>
          </ac:picMkLst>
        </pc:picChg>
      </pc:sldChg>
      <pc:sldChg chg="addSp modSp add mod ord">
        <pc:chgData name="Brian Schlaff" userId="1e8353fa4b4ed86e" providerId="LiveId" clId="{8FE853F9-FB58-4D49-83EA-993BFB204A7E}" dt="2021-06-29T00:22:34.061" v="2048"/>
        <pc:sldMkLst>
          <pc:docMk/>
          <pc:sldMk cId="632226810" sldId="288"/>
        </pc:sldMkLst>
        <pc:spChg chg="mod">
          <ac:chgData name="Brian Schlaff" userId="1e8353fa4b4ed86e" providerId="LiveId" clId="{8FE853F9-FB58-4D49-83EA-993BFB204A7E}" dt="2021-06-28T16:51:59.919" v="1933" actId="20577"/>
          <ac:spMkLst>
            <pc:docMk/>
            <pc:sldMk cId="632226810" sldId="288"/>
            <ac:spMk id="2" creationId="{0894967B-85DF-408B-9214-205EC29541EE}"/>
          </ac:spMkLst>
        </pc:spChg>
        <pc:picChg chg="add mod">
          <ac:chgData name="Brian Schlaff" userId="1e8353fa4b4ed86e" providerId="LiveId" clId="{8FE853F9-FB58-4D49-83EA-993BFB204A7E}" dt="2021-06-24T17:19:14.329" v="1163" actId="1076"/>
          <ac:picMkLst>
            <pc:docMk/>
            <pc:sldMk cId="632226810" sldId="288"/>
            <ac:picMk id="4" creationId="{EFB25926-4489-4C29-B950-8D347C432703}"/>
          </ac:picMkLst>
        </pc:picChg>
      </pc:sldChg>
      <pc:sldChg chg="addSp modSp add mod ord">
        <pc:chgData name="Brian Schlaff" userId="1e8353fa4b4ed86e" providerId="LiveId" clId="{8FE853F9-FB58-4D49-83EA-993BFB204A7E}" dt="2021-06-29T00:22:34.061" v="2048"/>
        <pc:sldMkLst>
          <pc:docMk/>
          <pc:sldMk cId="2333268402" sldId="289"/>
        </pc:sldMkLst>
        <pc:spChg chg="mod">
          <ac:chgData name="Brian Schlaff" userId="1e8353fa4b4ed86e" providerId="LiveId" clId="{8FE853F9-FB58-4D49-83EA-993BFB204A7E}" dt="2021-06-28T16:52:06.982" v="1952" actId="20577"/>
          <ac:spMkLst>
            <pc:docMk/>
            <pc:sldMk cId="2333268402" sldId="289"/>
            <ac:spMk id="2" creationId="{0894967B-85DF-408B-9214-205EC29541EE}"/>
          </ac:spMkLst>
        </pc:spChg>
        <pc:picChg chg="add mod">
          <ac:chgData name="Brian Schlaff" userId="1e8353fa4b4ed86e" providerId="LiveId" clId="{8FE853F9-FB58-4D49-83EA-993BFB204A7E}" dt="2021-06-28T16:51:39.047" v="1910" actId="1076"/>
          <ac:picMkLst>
            <pc:docMk/>
            <pc:sldMk cId="2333268402" sldId="289"/>
            <ac:picMk id="4" creationId="{CA8CB1AC-245C-45EA-8BA7-0914258D2CFC}"/>
          </ac:picMkLst>
        </pc:picChg>
      </pc:sldChg>
      <pc:sldChg chg="addSp delSp modSp add mod">
        <pc:chgData name="Brian Schlaff" userId="1e8353fa4b4ed86e" providerId="LiveId" clId="{8FE853F9-FB58-4D49-83EA-993BFB204A7E}" dt="2021-06-24T21:20:47.176" v="1729" actId="20577"/>
        <pc:sldMkLst>
          <pc:docMk/>
          <pc:sldMk cId="1070886429" sldId="290"/>
        </pc:sldMkLst>
        <pc:spChg chg="add mod">
          <ac:chgData name="Brian Schlaff" userId="1e8353fa4b4ed86e" providerId="LiveId" clId="{8FE853F9-FB58-4D49-83EA-993BFB204A7E}" dt="2021-06-24T21:20:47.176" v="1729" actId="20577"/>
          <ac:spMkLst>
            <pc:docMk/>
            <pc:sldMk cId="1070886429" sldId="290"/>
            <ac:spMk id="7" creationId="{96E787A9-97FE-49A8-A691-F5CC44DFFDEB}"/>
          </ac:spMkLst>
        </pc:spChg>
        <pc:spChg chg="mod">
          <ac:chgData name="Brian Schlaff" userId="1e8353fa4b4ed86e" providerId="LiveId" clId="{8FE853F9-FB58-4D49-83EA-993BFB204A7E}" dt="2021-06-24T20:56:31.997" v="1523" actId="20577"/>
          <ac:spMkLst>
            <pc:docMk/>
            <pc:sldMk cId="1070886429" sldId="290"/>
            <ac:spMk id="10" creationId="{6CCF4C7C-83A0-42BB-B470-4187964A6A3B}"/>
          </ac:spMkLst>
        </pc:spChg>
        <pc:picChg chg="add mod">
          <ac:chgData name="Brian Schlaff" userId="1e8353fa4b4ed86e" providerId="LiveId" clId="{8FE853F9-FB58-4D49-83EA-993BFB204A7E}" dt="2021-06-24T20:56:06.592" v="1510" actId="1076"/>
          <ac:picMkLst>
            <pc:docMk/>
            <pc:sldMk cId="1070886429" sldId="290"/>
            <ac:picMk id="5" creationId="{5F3CA9D1-B042-40D5-B232-B73959CACDCD}"/>
          </ac:picMkLst>
        </pc:picChg>
        <pc:picChg chg="add mod">
          <ac:chgData name="Brian Schlaff" userId="1e8353fa4b4ed86e" providerId="LiveId" clId="{8FE853F9-FB58-4D49-83EA-993BFB204A7E}" dt="2021-06-24T20:56:50.952" v="1524" actId="1076"/>
          <ac:picMkLst>
            <pc:docMk/>
            <pc:sldMk cId="1070886429" sldId="290"/>
            <ac:picMk id="6" creationId="{9E4B84BF-9F41-4C75-A006-ED8D42EEFA21}"/>
          </ac:picMkLst>
        </pc:picChg>
        <pc:picChg chg="del">
          <ac:chgData name="Brian Schlaff" userId="1e8353fa4b4ed86e" providerId="LiveId" clId="{8FE853F9-FB58-4D49-83EA-993BFB204A7E}" dt="2021-06-24T20:56:13.269" v="1512" actId="478"/>
          <ac:picMkLst>
            <pc:docMk/>
            <pc:sldMk cId="1070886429" sldId="290"/>
            <ac:picMk id="9" creationId="{E66B9F1B-7F7C-4D52-9B32-913D8C598851}"/>
          </ac:picMkLst>
        </pc:picChg>
      </pc:sldChg>
      <pc:sldChg chg="addSp delSp modSp add mod">
        <pc:chgData name="Brian Schlaff" userId="1e8353fa4b4ed86e" providerId="LiveId" clId="{8FE853F9-FB58-4D49-83EA-993BFB204A7E}" dt="2021-06-24T21:21:11.097" v="1744" actId="20577"/>
        <pc:sldMkLst>
          <pc:docMk/>
          <pc:sldMk cId="1239246947" sldId="291"/>
        </pc:sldMkLst>
        <pc:spChg chg="add mod">
          <ac:chgData name="Brian Schlaff" userId="1e8353fa4b4ed86e" providerId="LiveId" clId="{8FE853F9-FB58-4D49-83EA-993BFB204A7E}" dt="2021-06-24T21:21:11.097" v="1744" actId="20577"/>
          <ac:spMkLst>
            <pc:docMk/>
            <pc:sldMk cId="1239246947" sldId="291"/>
            <ac:spMk id="9" creationId="{F1D2ECA7-EC32-4711-B888-5E96C074A60C}"/>
          </ac:spMkLst>
        </pc:spChg>
        <pc:spChg chg="mod">
          <ac:chgData name="Brian Schlaff" userId="1e8353fa4b4ed86e" providerId="LiveId" clId="{8FE853F9-FB58-4D49-83EA-993BFB204A7E}" dt="2021-06-24T21:01:12.733" v="1545" actId="1076"/>
          <ac:spMkLst>
            <pc:docMk/>
            <pc:sldMk cId="1239246947" sldId="291"/>
            <ac:spMk id="10" creationId="{6CCF4C7C-83A0-42BB-B470-4187964A6A3B}"/>
          </ac:spMkLst>
        </pc:spChg>
        <pc:picChg chg="add mod">
          <ac:chgData name="Brian Schlaff" userId="1e8353fa4b4ed86e" providerId="LiveId" clId="{8FE853F9-FB58-4D49-83EA-993BFB204A7E}" dt="2021-06-24T20:58:34.280" v="1544" actId="1076"/>
          <ac:picMkLst>
            <pc:docMk/>
            <pc:sldMk cId="1239246947" sldId="291"/>
            <ac:picMk id="3" creationId="{8BA3D6AA-7708-4FE7-9F46-15D2AEA80D42}"/>
          </ac:picMkLst>
        </pc:picChg>
        <pc:picChg chg="del">
          <ac:chgData name="Brian Schlaff" userId="1e8353fa4b4ed86e" providerId="LiveId" clId="{8FE853F9-FB58-4D49-83EA-993BFB204A7E}" dt="2021-06-24T20:58:27.441" v="1543" actId="478"/>
          <ac:picMkLst>
            <pc:docMk/>
            <pc:sldMk cId="1239246947" sldId="291"/>
            <ac:picMk id="6" creationId="{9E4B84BF-9F41-4C75-A006-ED8D42EEFA21}"/>
          </ac:picMkLst>
        </pc:picChg>
        <pc:picChg chg="add mod">
          <ac:chgData name="Brian Schlaff" userId="1e8353fa4b4ed86e" providerId="LiveId" clId="{8FE853F9-FB58-4D49-83EA-993BFB204A7E}" dt="2021-06-24T20:57:35.851" v="1535" actId="1076"/>
          <ac:picMkLst>
            <pc:docMk/>
            <pc:sldMk cId="1239246947" sldId="291"/>
            <ac:picMk id="7" creationId="{816C3744-0CD1-43B2-8C77-37AEC66B27CE}"/>
          </ac:picMkLst>
        </pc:picChg>
      </pc:sldChg>
      <pc:sldChg chg="addSp delSp modSp add mod">
        <pc:chgData name="Brian Schlaff" userId="1e8353fa4b4ed86e" providerId="LiveId" clId="{8FE853F9-FB58-4D49-83EA-993BFB204A7E}" dt="2021-06-24T21:21:43.422" v="1758" actId="20577"/>
        <pc:sldMkLst>
          <pc:docMk/>
          <pc:sldMk cId="369978464" sldId="292"/>
        </pc:sldMkLst>
        <pc:spChg chg="mod">
          <ac:chgData name="Brian Schlaff" userId="1e8353fa4b4ed86e" providerId="LiveId" clId="{8FE853F9-FB58-4D49-83EA-993BFB204A7E}" dt="2021-06-24T21:01:55.975" v="1566" actId="1076"/>
          <ac:spMkLst>
            <pc:docMk/>
            <pc:sldMk cId="369978464" sldId="292"/>
            <ac:spMk id="10" creationId="{6CCF4C7C-83A0-42BB-B470-4187964A6A3B}"/>
          </ac:spMkLst>
        </pc:spChg>
        <pc:spChg chg="add mod">
          <ac:chgData name="Brian Schlaff" userId="1e8353fa4b4ed86e" providerId="LiveId" clId="{8FE853F9-FB58-4D49-83EA-993BFB204A7E}" dt="2021-06-24T21:21:43.422" v="1758" actId="20577"/>
          <ac:spMkLst>
            <pc:docMk/>
            <pc:sldMk cId="369978464" sldId="292"/>
            <ac:spMk id="11" creationId="{FCDF1217-9B3A-4512-8BF7-8737B42CBDD3}"/>
          </ac:spMkLst>
        </pc:spChg>
        <pc:picChg chg="del">
          <ac:chgData name="Brian Schlaff" userId="1e8353fa4b4ed86e" providerId="LiveId" clId="{8FE853F9-FB58-4D49-83EA-993BFB204A7E}" dt="2021-06-24T21:02:23.003" v="1574" actId="478"/>
          <ac:picMkLst>
            <pc:docMk/>
            <pc:sldMk cId="369978464" sldId="292"/>
            <ac:picMk id="3" creationId="{8BA3D6AA-7708-4FE7-9F46-15D2AEA80D42}"/>
          </ac:picMkLst>
        </pc:picChg>
        <pc:picChg chg="del">
          <ac:chgData name="Brian Schlaff" userId="1e8353fa4b4ed86e" providerId="LiveId" clId="{8FE853F9-FB58-4D49-83EA-993BFB204A7E}" dt="2021-06-24T21:02:07.744" v="1570" actId="478"/>
          <ac:picMkLst>
            <pc:docMk/>
            <pc:sldMk cId="369978464" sldId="292"/>
            <ac:picMk id="4" creationId="{32902778-23EC-401F-AB62-839634367435}"/>
          </ac:picMkLst>
        </pc:picChg>
        <pc:picChg chg="del">
          <ac:chgData name="Brian Schlaff" userId="1e8353fa4b4ed86e" providerId="LiveId" clId="{8FE853F9-FB58-4D49-83EA-993BFB204A7E}" dt="2021-06-24T21:02:06.491" v="1569" actId="478"/>
          <ac:picMkLst>
            <pc:docMk/>
            <pc:sldMk cId="369978464" sldId="292"/>
            <ac:picMk id="5" creationId="{5F3CA9D1-B042-40D5-B232-B73959CACDCD}"/>
          </ac:picMkLst>
        </pc:picChg>
        <pc:picChg chg="add mod">
          <ac:chgData name="Brian Schlaff" userId="1e8353fa4b4ed86e" providerId="LiveId" clId="{8FE853F9-FB58-4D49-83EA-993BFB204A7E}" dt="2021-06-24T21:03:21.536" v="1582" actId="14100"/>
          <ac:picMkLst>
            <pc:docMk/>
            <pc:sldMk cId="369978464" sldId="292"/>
            <ac:picMk id="6" creationId="{57EDD41F-49E4-48A5-A6DC-9352F8F0B54B}"/>
          </ac:picMkLst>
        </pc:picChg>
        <pc:picChg chg="del">
          <ac:chgData name="Brian Schlaff" userId="1e8353fa4b4ed86e" providerId="LiveId" clId="{8FE853F9-FB58-4D49-83EA-993BFB204A7E}" dt="2021-06-24T21:02:04.701" v="1568" actId="478"/>
          <ac:picMkLst>
            <pc:docMk/>
            <pc:sldMk cId="369978464" sldId="292"/>
            <ac:picMk id="7" creationId="{816C3744-0CD1-43B2-8C77-37AEC66B27CE}"/>
          </ac:picMkLst>
        </pc:picChg>
        <pc:picChg chg="add mod">
          <ac:chgData name="Brian Schlaff" userId="1e8353fa4b4ed86e" providerId="LiveId" clId="{8FE853F9-FB58-4D49-83EA-993BFB204A7E}" dt="2021-06-24T21:02:16.805" v="1573" actId="14100"/>
          <ac:picMkLst>
            <pc:docMk/>
            <pc:sldMk cId="369978464" sldId="292"/>
            <ac:picMk id="8" creationId="{5FE67D90-26A1-435A-99D2-8B81C4C79CBC}"/>
          </ac:picMkLst>
        </pc:picChg>
      </pc:sldChg>
      <pc:sldChg chg="addSp delSp modSp add mod">
        <pc:chgData name="Brian Schlaff" userId="1e8353fa4b4ed86e" providerId="LiveId" clId="{8FE853F9-FB58-4D49-83EA-993BFB204A7E}" dt="2021-06-24T21:22:33.592" v="1772" actId="20577"/>
        <pc:sldMkLst>
          <pc:docMk/>
          <pc:sldMk cId="2207735522" sldId="293"/>
        </pc:sldMkLst>
        <pc:spChg chg="add mod">
          <ac:chgData name="Brian Schlaff" userId="1e8353fa4b4ed86e" providerId="LiveId" clId="{8FE853F9-FB58-4D49-83EA-993BFB204A7E}" dt="2021-06-24T21:22:33.592" v="1772" actId="20577"/>
          <ac:spMkLst>
            <pc:docMk/>
            <pc:sldMk cId="2207735522" sldId="293"/>
            <ac:spMk id="9" creationId="{61D551D0-33EB-4E82-A24E-FAED2384B8D5}"/>
          </ac:spMkLst>
        </pc:spChg>
        <pc:spChg chg="mod">
          <ac:chgData name="Brian Schlaff" userId="1e8353fa4b4ed86e" providerId="LiveId" clId="{8FE853F9-FB58-4D49-83EA-993BFB204A7E}" dt="2021-06-24T21:05:23.253" v="1596" actId="1076"/>
          <ac:spMkLst>
            <pc:docMk/>
            <pc:sldMk cId="2207735522" sldId="293"/>
            <ac:spMk id="10" creationId="{6CCF4C7C-83A0-42BB-B470-4187964A6A3B}"/>
          </ac:spMkLst>
        </pc:spChg>
        <pc:picChg chg="add mod">
          <ac:chgData name="Brian Schlaff" userId="1e8353fa4b4ed86e" providerId="LiveId" clId="{8FE853F9-FB58-4D49-83EA-993BFB204A7E}" dt="2021-06-24T21:06:02.126" v="1606" actId="14100"/>
          <ac:picMkLst>
            <pc:docMk/>
            <pc:sldMk cId="2207735522" sldId="293"/>
            <ac:picMk id="3" creationId="{3E5B14DE-5520-4F6B-8F62-281BAD4D2AA7}"/>
          </ac:picMkLst>
        </pc:picChg>
        <pc:picChg chg="add mod">
          <ac:chgData name="Brian Schlaff" userId="1e8353fa4b4ed86e" providerId="LiveId" clId="{8FE853F9-FB58-4D49-83EA-993BFB204A7E}" dt="2021-06-24T21:05:10.659" v="1589" actId="1076"/>
          <ac:picMkLst>
            <pc:docMk/>
            <pc:sldMk cId="2207735522" sldId="293"/>
            <ac:picMk id="5" creationId="{6CA5F691-9F3D-425F-B245-E68FC3D70B5E}"/>
          </ac:picMkLst>
        </pc:picChg>
        <pc:picChg chg="del">
          <ac:chgData name="Brian Schlaff" userId="1e8353fa4b4ed86e" providerId="LiveId" clId="{8FE853F9-FB58-4D49-83EA-993BFB204A7E}" dt="2021-06-24T21:05:35.064" v="1597" actId="478"/>
          <ac:picMkLst>
            <pc:docMk/>
            <pc:sldMk cId="2207735522" sldId="293"/>
            <ac:picMk id="6" creationId="{57EDD41F-49E4-48A5-A6DC-9352F8F0B54B}"/>
          </ac:picMkLst>
        </pc:picChg>
        <pc:picChg chg="del">
          <ac:chgData name="Brian Schlaff" userId="1e8353fa4b4ed86e" providerId="LiveId" clId="{8FE853F9-FB58-4D49-83EA-993BFB204A7E}" dt="2021-06-24T21:04:46.853" v="1585" actId="478"/>
          <ac:picMkLst>
            <pc:docMk/>
            <pc:sldMk cId="2207735522" sldId="293"/>
            <ac:picMk id="8" creationId="{5FE67D90-26A1-435A-99D2-8B81C4C79CBC}"/>
          </ac:picMkLst>
        </pc:picChg>
      </pc:sldChg>
      <pc:sldChg chg="addSp delSp modSp add mod">
        <pc:chgData name="Brian Schlaff" userId="1e8353fa4b4ed86e" providerId="LiveId" clId="{8FE853F9-FB58-4D49-83EA-993BFB204A7E}" dt="2021-06-29T00:22:42.870" v="2050" actId="478"/>
        <pc:sldMkLst>
          <pc:docMk/>
          <pc:sldMk cId="1470360457" sldId="294"/>
        </pc:sldMkLst>
        <pc:spChg chg="add del mod">
          <ac:chgData name="Brian Schlaff" userId="1e8353fa4b4ed86e" providerId="LiveId" clId="{8FE853F9-FB58-4D49-83EA-993BFB204A7E}" dt="2021-06-29T00:22:40.500" v="2049" actId="478"/>
          <ac:spMkLst>
            <pc:docMk/>
            <pc:sldMk cId="1470360457" sldId="294"/>
            <ac:spMk id="7" creationId="{CA559E58-C32C-4875-A43E-1D26EB6CFE5A}"/>
          </ac:spMkLst>
        </pc:spChg>
        <pc:spChg chg="add mod">
          <ac:chgData name="Brian Schlaff" userId="1e8353fa4b4ed86e" providerId="LiveId" clId="{8FE853F9-FB58-4D49-83EA-993BFB204A7E}" dt="2021-06-24T21:24:22.057" v="1805" actId="20577"/>
          <ac:spMkLst>
            <pc:docMk/>
            <pc:sldMk cId="1470360457" sldId="294"/>
            <ac:spMk id="8" creationId="{4D72394F-EE97-45DF-A944-2715FBAB18F3}"/>
          </ac:spMkLst>
        </pc:spChg>
        <pc:spChg chg="mod">
          <ac:chgData name="Brian Schlaff" userId="1e8353fa4b4ed86e" providerId="LiveId" clId="{8FE853F9-FB58-4D49-83EA-993BFB204A7E}" dt="2021-06-24T21:11:08.518" v="1619" actId="27636"/>
          <ac:spMkLst>
            <pc:docMk/>
            <pc:sldMk cId="1470360457" sldId="294"/>
            <ac:spMk id="10" creationId="{6CCF4C7C-83A0-42BB-B470-4187964A6A3B}"/>
          </ac:spMkLst>
        </pc:spChg>
        <pc:spChg chg="add del mod">
          <ac:chgData name="Brian Schlaff" userId="1e8353fa4b4ed86e" providerId="LiveId" clId="{8FE853F9-FB58-4D49-83EA-993BFB204A7E}" dt="2021-06-29T00:22:42.870" v="2050" actId="478"/>
          <ac:spMkLst>
            <pc:docMk/>
            <pc:sldMk cId="1470360457" sldId="294"/>
            <ac:spMk id="11" creationId="{55E949F8-C9A5-4F4D-A6CC-35F7A882D976}"/>
          </ac:spMkLst>
        </pc:spChg>
        <pc:picChg chg="del">
          <ac:chgData name="Brian Schlaff" userId="1e8353fa4b4ed86e" providerId="LiveId" clId="{8FE853F9-FB58-4D49-83EA-993BFB204A7E}" dt="2021-06-24T21:11:48.787" v="1625" actId="478"/>
          <ac:picMkLst>
            <pc:docMk/>
            <pc:sldMk cId="1470360457" sldId="294"/>
            <ac:picMk id="3" creationId="{3E5B14DE-5520-4F6B-8F62-281BAD4D2AA7}"/>
          </ac:picMkLst>
        </pc:picChg>
        <pc:picChg chg="add mod">
          <ac:chgData name="Brian Schlaff" userId="1e8353fa4b4ed86e" providerId="LiveId" clId="{8FE853F9-FB58-4D49-83EA-993BFB204A7E}" dt="2021-06-24T21:12:07.349" v="1633" actId="1076"/>
          <ac:picMkLst>
            <pc:docMk/>
            <pc:sldMk cId="1470360457" sldId="294"/>
            <ac:picMk id="4" creationId="{4F2C2179-E258-4AEC-BAEF-A22BEB7E2307}"/>
          </ac:picMkLst>
        </pc:picChg>
        <pc:picChg chg="del">
          <ac:chgData name="Brian Schlaff" userId="1e8353fa4b4ed86e" providerId="LiveId" clId="{8FE853F9-FB58-4D49-83EA-993BFB204A7E}" dt="2021-06-24T21:11:17.304" v="1620" actId="478"/>
          <ac:picMkLst>
            <pc:docMk/>
            <pc:sldMk cId="1470360457" sldId="294"/>
            <ac:picMk id="5" creationId="{6CA5F691-9F3D-425F-B245-E68FC3D70B5E}"/>
          </ac:picMkLst>
        </pc:picChg>
        <pc:picChg chg="add mod">
          <ac:chgData name="Brian Schlaff" userId="1e8353fa4b4ed86e" providerId="LiveId" clId="{8FE853F9-FB58-4D49-83EA-993BFB204A7E}" dt="2021-06-24T21:11:31.075" v="1624" actId="1076"/>
          <ac:picMkLst>
            <pc:docMk/>
            <pc:sldMk cId="1470360457" sldId="294"/>
            <ac:picMk id="6" creationId="{F31C4E11-455D-49AA-82F5-4F518F86CAB8}"/>
          </ac:picMkLst>
        </pc:picChg>
      </pc:sldChg>
      <pc:sldChg chg="addSp delSp modSp add mod">
        <pc:chgData name="Brian Schlaff" userId="1e8353fa4b4ed86e" providerId="LiveId" clId="{8FE853F9-FB58-4D49-83EA-993BFB204A7E}" dt="2021-06-24T21:24:57.001" v="1822" actId="20577"/>
        <pc:sldMkLst>
          <pc:docMk/>
          <pc:sldMk cId="1588077636" sldId="295"/>
        </pc:sldMkLst>
        <pc:spChg chg="add mod">
          <ac:chgData name="Brian Schlaff" userId="1e8353fa4b4ed86e" providerId="LiveId" clId="{8FE853F9-FB58-4D49-83EA-993BFB204A7E}" dt="2021-06-24T21:24:57.001" v="1822" actId="20577"/>
          <ac:spMkLst>
            <pc:docMk/>
            <pc:sldMk cId="1588077636" sldId="295"/>
            <ac:spMk id="9" creationId="{82138F36-B946-48F9-B786-D4DEA1C4F0B5}"/>
          </ac:spMkLst>
        </pc:spChg>
        <pc:spChg chg="mod">
          <ac:chgData name="Brian Schlaff" userId="1e8353fa4b4ed86e" providerId="LiveId" clId="{8FE853F9-FB58-4D49-83EA-993BFB204A7E}" dt="2021-06-24T21:13:15.734" v="1651" actId="1076"/>
          <ac:spMkLst>
            <pc:docMk/>
            <pc:sldMk cId="1588077636" sldId="295"/>
            <ac:spMk id="10" creationId="{6CCF4C7C-83A0-42BB-B470-4187964A6A3B}"/>
          </ac:spMkLst>
        </pc:spChg>
        <pc:picChg chg="add mod">
          <ac:chgData name="Brian Schlaff" userId="1e8353fa4b4ed86e" providerId="LiveId" clId="{8FE853F9-FB58-4D49-83EA-993BFB204A7E}" dt="2021-06-24T21:24:28.529" v="1807" actId="1076"/>
          <ac:picMkLst>
            <pc:docMk/>
            <pc:sldMk cId="1588077636" sldId="295"/>
            <ac:picMk id="3" creationId="{DE0E4ECD-7783-4593-8DB2-53C4E6229CFC}"/>
          </ac:picMkLst>
        </pc:picChg>
        <pc:picChg chg="del">
          <ac:chgData name="Brian Schlaff" userId="1e8353fa4b4ed86e" providerId="LiveId" clId="{8FE853F9-FB58-4D49-83EA-993BFB204A7E}" dt="2021-06-24T21:16:37.155" v="1652" actId="478"/>
          <ac:picMkLst>
            <pc:docMk/>
            <pc:sldMk cId="1588077636" sldId="295"/>
            <ac:picMk id="4" creationId="{4F2C2179-E258-4AEC-BAEF-A22BEB7E2307}"/>
          </ac:picMkLst>
        </pc:picChg>
        <pc:picChg chg="add del mod">
          <ac:chgData name="Brian Schlaff" userId="1e8353fa4b4ed86e" providerId="LiveId" clId="{8FE853F9-FB58-4D49-83EA-993BFB204A7E}" dt="2021-06-24T21:12:41.257" v="1639" actId="478"/>
          <ac:picMkLst>
            <pc:docMk/>
            <pc:sldMk cId="1588077636" sldId="295"/>
            <ac:picMk id="5" creationId="{095721F1-7AF5-42EB-9FA3-39AC817B70AA}"/>
          </ac:picMkLst>
        </pc:picChg>
        <pc:picChg chg="del">
          <ac:chgData name="Brian Schlaff" userId="1e8353fa4b4ed86e" providerId="LiveId" clId="{8FE853F9-FB58-4D49-83EA-993BFB204A7E}" dt="2021-06-24T21:12:34.344" v="1635" actId="478"/>
          <ac:picMkLst>
            <pc:docMk/>
            <pc:sldMk cId="1588077636" sldId="295"/>
            <ac:picMk id="6" creationId="{F31C4E11-455D-49AA-82F5-4F518F86CAB8}"/>
          </ac:picMkLst>
        </pc:picChg>
        <pc:picChg chg="add mod">
          <ac:chgData name="Brian Schlaff" userId="1e8353fa4b4ed86e" providerId="LiveId" clId="{8FE853F9-FB58-4D49-83EA-993BFB204A7E}" dt="2021-06-24T21:13:05.063" v="1645" actId="1076"/>
          <ac:picMkLst>
            <pc:docMk/>
            <pc:sldMk cId="1588077636" sldId="295"/>
            <ac:picMk id="7" creationId="{4E24C19D-21C0-42D9-B1AF-4896C670929B}"/>
          </ac:picMkLst>
        </pc:picChg>
      </pc:sldChg>
      <pc:sldChg chg="addSp delSp modSp new mod ord">
        <pc:chgData name="Brian Schlaff" userId="1e8353fa4b4ed86e" providerId="LiveId" clId="{8FE853F9-FB58-4D49-83EA-993BFB204A7E}" dt="2021-06-29T00:32:01.186" v="2188" actId="20577"/>
        <pc:sldMkLst>
          <pc:docMk/>
          <pc:sldMk cId="3914984449" sldId="296"/>
        </pc:sldMkLst>
        <pc:spChg chg="mod">
          <ac:chgData name="Brian Schlaff" userId="1e8353fa4b4ed86e" providerId="LiveId" clId="{8FE853F9-FB58-4D49-83EA-993BFB204A7E}" dt="2021-06-29T00:32:01.186" v="2188" actId="20577"/>
          <ac:spMkLst>
            <pc:docMk/>
            <pc:sldMk cId="3914984449" sldId="296"/>
            <ac:spMk id="2" creationId="{C0B964F6-9D07-4DA6-BC14-1448CB27C3C2}"/>
          </ac:spMkLst>
        </pc:spChg>
        <pc:spChg chg="del">
          <ac:chgData name="Brian Schlaff" userId="1e8353fa4b4ed86e" providerId="LiveId" clId="{8FE853F9-FB58-4D49-83EA-993BFB204A7E}" dt="2021-06-28T19:44:49.847" v="1964" actId="478"/>
          <ac:spMkLst>
            <pc:docMk/>
            <pc:sldMk cId="3914984449" sldId="296"/>
            <ac:spMk id="3" creationId="{34AE2A84-F948-4153-A53C-AE0BAB280B73}"/>
          </ac:spMkLst>
        </pc:spChg>
        <pc:spChg chg="add del">
          <ac:chgData name="Brian Schlaff" userId="1e8353fa4b4ed86e" providerId="LiveId" clId="{8FE853F9-FB58-4D49-83EA-993BFB204A7E}" dt="2021-06-28T19:44:52.597" v="1966" actId="478"/>
          <ac:spMkLst>
            <pc:docMk/>
            <pc:sldMk cId="3914984449" sldId="296"/>
            <ac:spMk id="5" creationId="{7192659E-BB1D-4BDC-9002-02AE862FF73C}"/>
          </ac:spMkLst>
        </pc:spChg>
        <pc:picChg chg="add del mod">
          <ac:chgData name="Brian Schlaff" userId="1e8353fa4b4ed86e" providerId="LiveId" clId="{8FE853F9-FB58-4D49-83EA-993BFB204A7E}" dt="2021-06-28T19:48:47.491" v="1970" actId="478"/>
          <ac:picMkLst>
            <pc:docMk/>
            <pc:sldMk cId="3914984449" sldId="296"/>
            <ac:picMk id="7" creationId="{99C2952C-A22D-4F0A-97BD-B6BAEC712813}"/>
          </ac:picMkLst>
        </pc:picChg>
        <pc:picChg chg="add mod">
          <ac:chgData name="Brian Schlaff" userId="1e8353fa4b4ed86e" providerId="LiveId" clId="{8FE853F9-FB58-4D49-83EA-993BFB204A7E}" dt="2021-06-28T19:55:08.668" v="1975" actId="14100"/>
          <ac:picMkLst>
            <pc:docMk/>
            <pc:sldMk cId="3914984449" sldId="296"/>
            <ac:picMk id="9" creationId="{21EB6CE0-0C9B-4547-8BE0-11C0420D1B20}"/>
          </ac:picMkLst>
        </pc:picChg>
      </pc:sldChg>
      <pc:sldChg chg="addSp delSp modSp new mod ord">
        <pc:chgData name="Brian Schlaff" userId="1e8353fa4b4ed86e" providerId="LiveId" clId="{8FE853F9-FB58-4D49-83EA-993BFB204A7E}" dt="2021-06-29T02:49:13.492" v="4317" actId="1076"/>
        <pc:sldMkLst>
          <pc:docMk/>
          <pc:sldMk cId="738822652" sldId="297"/>
        </pc:sldMkLst>
        <pc:spChg chg="mod">
          <ac:chgData name="Brian Schlaff" userId="1e8353fa4b4ed86e" providerId="LiveId" clId="{8FE853F9-FB58-4D49-83EA-993BFB204A7E}" dt="2021-06-29T02:49:13.492" v="4317" actId="1076"/>
          <ac:spMkLst>
            <pc:docMk/>
            <pc:sldMk cId="738822652" sldId="297"/>
            <ac:spMk id="2" creationId="{55AE93DE-4F90-42A8-BD44-134025172DA2}"/>
          </ac:spMkLst>
        </pc:spChg>
        <pc:spChg chg="del">
          <ac:chgData name="Brian Schlaff" userId="1e8353fa4b4ed86e" providerId="LiveId" clId="{8FE853F9-FB58-4D49-83EA-993BFB204A7E}" dt="2021-06-29T00:20:57.115" v="1981" actId="22"/>
          <ac:spMkLst>
            <pc:docMk/>
            <pc:sldMk cId="738822652" sldId="297"/>
            <ac:spMk id="3" creationId="{58A54D8C-4901-4F10-BBFB-4C52434A0A33}"/>
          </ac:spMkLst>
        </pc:spChg>
        <pc:spChg chg="add del mod">
          <ac:chgData name="Brian Schlaff" userId="1e8353fa4b4ed86e" providerId="LiveId" clId="{8FE853F9-FB58-4D49-83EA-993BFB204A7E}" dt="2021-06-29T00:25:05.024" v="2075" actId="478"/>
          <ac:spMkLst>
            <pc:docMk/>
            <pc:sldMk cId="738822652" sldId="297"/>
            <ac:spMk id="8" creationId="{402A3B83-18A0-4CBC-AE64-B8476CF8319C}"/>
          </ac:spMkLst>
        </pc:spChg>
        <pc:spChg chg="add mod">
          <ac:chgData name="Brian Schlaff" userId="1e8353fa4b4ed86e" providerId="LiveId" clId="{8FE853F9-FB58-4D49-83EA-993BFB204A7E}" dt="2021-06-29T00:25:52.448" v="2089" actId="20577"/>
          <ac:spMkLst>
            <pc:docMk/>
            <pc:sldMk cId="738822652" sldId="297"/>
            <ac:spMk id="13" creationId="{2390AC6B-0256-41F1-B942-F6BC7F3710DA}"/>
          </ac:spMkLst>
        </pc:spChg>
        <pc:picChg chg="add mod ord">
          <ac:chgData name="Brian Schlaff" userId="1e8353fa4b4ed86e" providerId="LiveId" clId="{8FE853F9-FB58-4D49-83EA-993BFB204A7E}" dt="2021-06-29T00:24:41.526" v="2065" actId="1076"/>
          <ac:picMkLst>
            <pc:docMk/>
            <pc:sldMk cId="738822652" sldId="297"/>
            <ac:picMk id="5" creationId="{21F2BD39-331F-4CE5-998E-89D9E57ED3C0}"/>
          </ac:picMkLst>
        </pc:picChg>
        <pc:picChg chg="add del">
          <ac:chgData name="Brian Schlaff" userId="1e8353fa4b4ed86e" providerId="LiveId" clId="{8FE853F9-FB58-4D49-83EA-993BFB204A7E}" dt="2021-06-29T00:22:57.527" v="2052" actId="478"/>
          <ac:picMkLst>
            <pc:docMk/>
            <pc:sldMk cId="738822652" sldId="297"/>
            <ac:picMk id="7" creationId="{93DB76E0-9481-46C3-8055-7983388C1E68}"/>
          </ac:picMkLst>
        </pc:picChg>
        <pc:picChg chg="add mod">
          <ac:chgData name="Brian Schlaff" userId="1e8353fa4b4ed86e" providerId="LiveId" clId="{8FE853F9-FB58-4D49-83EA-993BFB204A7E}" dt="2021-06-29T00:25:12.727" v="2076" actId="1076"/>
          <ac:picMkLst>
            <pc:docMk/>
            <pc:sldMk cId="738822652" sldId="297"/>
            <ac:picMk id="10" creationId="{E9B0B259-1610-4AA3-B456-8BC725828D74}"/>
          </ac:picMkLst>
        </pc:picChg>
        <pc:picChg chg="add del">
          <ac:chgData name="Brian Schlaff" userId="1e8353fa4b4ed86e" providerId="LiveId" clId="{8FE853F9-FB58-4D49-83EA-993BFB204A7E}" dt="2021-06-29T00:24:55.987" v="2070" actId="22"/>
          <ac:picMkLst>
            <pc:docMk/>
            <pc:sldMk cId="738822652" sldId="297"/>
            <ac:picMk id="12" creationId="{29AA53D5-1BC8-41DF-BFA3-E5BA1947A06B}"/>
          </ac:picMkLst>
        </pc:picChg>
      </pc:sldChg>
      <pc:sldChg chg="modSp new mod">
        <pc:chgData name="Brian Schlaff" userId="1e8353fa4b4ed86e" providerId="LiveId" clId="{8FE853F9-FB58-4D49-83EA-993BFB204A7E}" dt="2021-06-29T02:13:13.559" v="3705" actId="20577"/>
        <pc:sldMkLst>
          <pc:docMk/>
          <pc:sldMk cId="2649191901" sldId="298"/>
        </pc:sldMkLst>
        <pc:spChg chg="mod">
          <ac:chgData name="Brian Schlaff" userId="1e8353fa4b4ed86e" providerId="LiveId" clId="{8FE853F9-FB58-4D49-83EA-993BFB204A7E}" dt="2021-06-29T02:13:13.559" v="3705" actId="20577"/>
          <ac:spMkLst>
            <pc:docMk/>
            <pc:sldMk cId="2649191901" sldId="298"/>
            <ac:spMk id="2" creationId="{B6139C11-1347-4F8D-B961-A8BBCF8A0848}"/>
          </ac:spMkLst>
        </pc:spChg>
        <pc:spChg chg="mod">
          <ac:chgData name="Brian Schlaff" userId="1e8353fa4b4ed86e" providerId="LiveId" clId="{8FE853F9-FB58-4D49-83EA-993BFB204A7E}" dt="2021-06-29T00:56:46.252" v="3016" actId="20577"/>
          <ac:spMkLst>
            <pc:docMk/>
            <pc:sldMk cId="2649191901" sldId="298"/>
            <ac:spMk id="3" creationId="{8FB93022-75B0-4A32-9118-0726C46515FF}"/>
          </ac:spMkLst>
        </pc:spChg>
      </pc:sldChg>
      <pc:sldChg chg="addSp delSp modSp new mod">
        <pc:chgData name="Brian Schlaff" userId="1e8353fa4b4ed86e" providerId="LiveId" clId="{8FE853F9-FB58-4D49-83EA-993BFB204A7E}" dt="2021-06-29T00:50:36.735" v="2780" actId="1076"/>
        <pc:sldMkLst>
          <pc:docMk/>
          <pc:sldMk cId="1178356481" sldId="299"/>
        </pc:sldMkLst>
        <pc:spChg chg="mod">
          <ac:chgData name="Brian Schlaff" userId="1e8353fa4b4ed86e" providerId="LiveId" clId="{8FE853F9-FB58-4D49-83EA-993BFB204A7E}" dt="2021-06-29T00:47:55.763" v="2776" actId="20577"/>
          <ac:spMkLst>
            <pc:docMk/>
            <pc:sldMk cId="1178356481" sldId="299"/>
            <ac:spMk id="2" creationId="{7EEA4112-AE75-4E39-8DDB-485C7FB02AFE}"/>
          </ac:spMkLst>
        </pc:spChg>
        <pc:spChg chg="del">
          <ac:chgData name="Brian Schlaff" userId="1e8353fa4b4ed86e" providerId="LiveId" clId="{8FE853F9-FB58-4D49-83EA-993BFB204A7E}" dt="2021-06-29T00:47:10.772" v="2706" actId="931"/>
          <ac:spMkLst>
            <pc:docMk/>
            <pc:sldMk cId="1178356481" sldId="299"/>
            <ac:spMk id="3" creationId="{2E558AC5-12F8-418A-89B4-796A0E96EA5C}"/>
          </ac:spMkLst>
        </pc:spChg>
        <pc:spChg chg="add del mod">
          <ac:chgData name="Brian Schlaff" userId="1e8353fa4b4ed86e" providerId="LiveId" clId="{8FE853F9-FB58-4D49-83EA-993BFB204A7E}" dt="2021-06-29T00:50:31.167" v="2778" actId="931"/>
          <ac:spMkLst>
            <pc:docMk/>
            <pc:sldMk cId="1178356481" sldId="299"/>
            <ac:spMk id="7" creationId="{CCB5E766-213E-4909-9D3B-4F928F2DC916}"/>
          </ac:spMkLst>
        </pc:spChg>
        <pc:picChg chg="add del mod">
          <ac:chgData name="Brian Schlaff" userId="1e8353fa4b4ed86e" providerId="LiveId" clId="{8FE853F9-FB58-4D49-83EA-993BFB204A7E}" dt="2021-06-29T00:50:07.281" v="2777" actId="478"/>
          <ac:picMkLst>
            <pc:docMk/>
            <pc:sldMk cId="1178356481" sldId="299"/>
            <ac:picMk id="5" creationId="{5731487D-0AEF-4BCC-A61D-9761E57B62C2}"/>
          </ac:picMkLst>
        </pc:picChg>
        <pc:picChg chg="add mod">
          <ac:chgData name="Brian Schlaff" userId="1e8353fa4b4ed86e" providerId="LiveId" clId="{8FE853F9-FB58-4D49-83EA-993BFB204A7E}" dt="2021-06-29T00:50:36.735" v="2780" actId="1076"/>
          <ac:picMkLst>
            <pc:docMk/>
            <pc:sldMk cId="1178356481" sldId="299"/>
            <ac:picMk id="9" creationId="{03FB31F2-62A2-499F-8C33-F9A6BD06A7C6}"/>
          </ac:picMkLst>
        </pc:picChg>
      </pc:sldChg>
      <pc:sldChg chg="modSp new del mod">
        <pc:chgData name="Brian Schlaff" userId="1e8353fa4b4ed86e" providerId="LiveId" clId="{8FE853F9-FB58-4D49-83EA-993BFB204A7E}" dt="2021-06-29T00:56:52.138" v="3017" actId="47"/>
        <pc:sldMkLst>
          <pc:docMk/>
          <pc:sldMk cId="1026496037" sldId="300"/>
        </pc:sldMkLst>
        <pc:spChg chg="mod">
          <ac:chgData name="Brian Schlaff" userId="1e8353fa4b4ed86e" providerId="LiveId" clId="{8FE853F9-FB58-4D49-83EA-993BFB204A7E}" dt="2021-06-29T00:55:13.956" v="2930" actId="20577"/>
          <ac:spMkLst>
            <pc:docMk/>
            <pc:sldMk cId="1026496037" sldId="300"/>
            <ac:spMk id="2" creationId="{D60102AC-8F4F-4134-9B04-8147F71A16BF}"/>
          </ac:spMkLst>
        </pc:spChg>
      </pc:sldChg>
      <pc:sldChg chg="modSp new del mod">
        <pc:chgData name="Brian Schlaff" userId="1e8353fa4b4ed86e" providerId="LiveId" clId="{8FE853F9-FB58-4D49-83EA-993BFB204A7E}" dt="2021-06-29T01:06:50.012" v="3398" actId="47"/>
        <pc:sldMkLst>
          <pc:docMk/>
          <pc:sldMk cId="2535836976" sldId="300"/>
        </pc:sldMkLst>
        <pc:spChg chg="mod">
          <ac:chgData name="Brian Schlaff" userId="1e8353fa4b4ed86e" providerId="LiveId" clId="{8FE853F9-FB58-4D49-83EA-993BFB204A7E}" dt="2021-06-29T00:57:16.580" v="3043" actId="20577"/>
          <ac:spMkLst>
            <pc:docMk/>
            <pc:sldMk cId="2535836976" sldId="300"/>
            <ac:spMk id="2" creationId="{15F2F732-A8F2-4BC2-8FD8-CF6AAE342C53}"/>
          </ac:spMkLst>
        </pc:spChg>
      </pc:sldChg>
      <pc:sldChg chg="modSp new mod">
        <pc:chgData name="Brian Schlaff" userId="1e8353fa4b4ed86e" providerId="LiveId" clId="{8FE853F9-FB58-4D49-83EA-993BFB204A7E}" dt="2021-06-29T16:58:34.555" v="5300" actId="20577"/>
        <pc:sldMkLst>
          <pc:docMk/>
          <pc:sldMk cId="2960530672" sldId="301"/>
        </pc:sldMkLst>
        <pc:spChg chg="mod">
          <ac:chgData name="Brian Schlaff" userId="1e8353fa4b4ed86e" providerId="LiveId" clId="{8FE853F9-FB58-4D49-83EA-993BFB204A7E}" dt="2021-06-29T02:14:15.446" v="3738" actId="20577"/>
          <ac:spMkLst>
            <pc:docMk/>
            <pc:sldMk cId="2960530672" sldId="301"/>
            <ac:spMk id="2" creationId="{24ED8FC4-A53E-47D0-B466-1DD3C13C9A43}"/>
          </ac:spMkLst>
        </pc:spChg>
        <pc:spChg chg="mod">
          <ac:chgData name="Brian Schlaff" userId="1e8353fa4b4ed86e" providerId="LiveId" clId="{8FE853F9-FB58-4D49-83EA-993BFB204A7E}" dt="2021-06-29T16:58:34.555" v="5300" actId="20577"/>
          <ac:spMkLst>
            <pc:docMk/>
            <pc:sldMk cId="2960530672" sldId="301"/>
            <ac:spMk id="3" creationId="{E3DDEFF4-D2E2-4F75-927C-810C9211879A}"/>
          </ac:spMkLst>
        </pc:spChg>
      </pc:sldChg>
      <pc:sldChg chg="modSp new mod">
        <pc:chgData name="Brian Schlaff" userId="1e8353fa4b4ed86e" providerId="LiveId" clId="{8FE853F9-FB58-4D49-83EA-993BFB204A7E}" dt="2021-06-29T02:57:22.292" v="5107" actId="20577"/>
        <pc:sldMkLst>
          <pc:docMk/>
          <pc:sldMk cId="84124541" sldId="302"/>
        </pc:sldMkLst>
        <pc:spChg chg="mod">
          <ac:chgData name="Brian Schlaff" userId="1e8353fa4b4ed86e" providerId="LiveId" clId="{8FE853F9-FB58-4D49-83EA-993BFB204A7E}" dt="2021-06-29T02:47:20.619" v="4200" actId="20577"/>
          <ac:spMkLst>
            <pc:docMk/>
            <pc:sldMk cId="84124541" sldId="302"/>
            <ac:spMk id="2" creationId="{DD024351-4011-45EA-9408-6924C81B06DF}"/>
          </ac:spMkLst>
        </pc:spChg>
        <pc:spChg chg="mod">
          <ac:chgData name="Brian Schlaff" userId="1e8353fa4b4ed86e" providerId="LiveId" clId="{8FE853F9-FB58-4D49-83EA-993BFB204A7E}" dt="2021-06-29T02:57:22.292" v="5107" actId="20577"/>
          <ac:spMkLst>
            <pc:docMk/>
            <pc:sldMk cId="84124541" sldId="302"/>
            <ac:spMk id="3" creationId="{89D4BF6B-FA0F-46C6-B7F2-01F788F25190}"/>
          </ac:spMkLst>
        </pc:spChg>
      </pc:sldChg>
      <pc:sldChg chg="modSp new mod">
        <pc:chgData name="Brian Schlaff" userId="1e8353fa4b4ed86e" providerId="LiveId" clId="{8FE853F9-FB58-4D49-83EA-993BFB204A7E}" dt="2021-06-29T02:56:18.972" v="5061" actId="20577"/>
        <pc:sldMkLst>
          <pc:docMk/>
          <pc:sldMk cId="2417305771" sldId="303"/>
        </pc:sldMkLst>
        <pc:spChg chg="mod">
          <ac:chgData name="Brian Schlaff" userId="1e8353fa4b4ed86e" providerId="LiveId" clId="{8FE853F9-FB58-4D49-83EA-993BFB204A7E}" dt="2021-06-29T02:41:02.582" v="3927" actId="20577"/>
          <ac:spMkLst>
            <pc:docMk/>
            <pc:sldMk cId="2417305771" sldId="303"/>
            <ac:spMk id="2" creationId="{17E454AA-5708-4F54-B695-DB1CDD19B276}"/>
          </ac:spMkLst>
        </pc:spChg>
        <pc:spChg chg="mod">
          <ac:chgData name="Brian Schlaff" userId="1e8353fa4b4ed86e" providerId="LiveId" clId="{8FE853F9-FB58-4D49-83EA-993BFB204A7E}" dt="2021-06-29T02:56:18.972" v="5061" actId="20577"/>
          <ac:spMkLst>
            <pc:docMk/>
            <pc:sldMk cId="2417305771" sldId="303"/>
            <ac:spMk id="3" creationId="{AB6431B4-4572-4552-A448-5FC95FFB435C}"/>
          </ac:spMkLst>
        </pc:spChg>
      </pc:sldChg>
      <pc:sldChg chg="modSp new mod">
        <pc:chgData name="Brian Schlaff" userId="1e8353fa4b4ed86e" providerId="LiveId" clId="{8FE853F9-FB58-4D49-83EA-993BFB204A7E}" dt="2021-06-29T02:54:17.321" v="4813" actId="20577"/>
        <pc:sldMkLst>
          <pc:docMk/>
          <pc:sldMk cId="3885825403" sldId="304"/>
        </pc:sldMkLst>
        <pc:spChg chg="mod">
          <ac:chgData name="Brian Schlaff" userId="1e8353fa4b4ed86e" providerId="LiveId" clId="{8FE853F9-FB58-4D49-83EA-993BFB204A7E}" dt="2021-06-29T02:50:48.961" v="4329" actId="20577"/>
          <ac:spMkLst>
            <pc:docMk/>
            <pc:sldMk cId="3885825403" sldId="304"/>
            <ac:spMk id="2" creationId="{380D2680-BD92-46C3-B817-C26A9F8B3BAE}"/>
          </ac:spMkLst>
        </pc:spChg>
        <pc:spChg chg="mod">
          <ac:chgData name="Brian Schlaff" userId="1e8353fa4b4ed86e" providerId="LiveId" clId="{8FE853F9-FB58-4D49-83EA-993BFB204A7E}" dt="2021-06-29T02:54:17.321" v="4813" actId="20577"/>
          <ac:spMkLst>
            <pc:docMk/>
            <pc:sldMk cId="3885825403" sldId="304"/>
            <ac:spMk id="3" creationId="{EB1CAF6F-C19C-46C6-87B7-21DA17E8B557}"/>
          </ac:spMkLst>
        </pc:spChg>
      </pc:sldChg>
      <pc:sldChg chg="new">
        <pc:chgData name="Brian Schlaff" userId="1e8353fa4b4ed86e" providerId="LiveId" clId="{8FE853F9-FB58-4D49-83EA-993BFB204A7E}" dt="2021-06-29T02:57:42.190" v="5108" actId="680"/>
        <pc:sldMkLst>
          <pc:docMk/>
          <pc:sldMk cId="3718547484" sldId="305"/>
        </pc:sldMkLst>
      </pc:sldChg>
      <pc:sldChg chg="addSp delSp modSp new mod">
        <pc:chgData name="Brian Schlaff" userId="1e8353fa4b4ed86e" providerId="LiveId" clId="{8FE853F9-FB58-4D49-83EA-993BFB204A7E}" dt="2021-06-29T03:04:00.848" v="5203" actId="1076"/>
        <pc:sldMkLst>
          <pc:docMk/>
          <pc:sldMk cId="3924145180" sldId="306"/>
        </pc:sldMkLst>
        <pc:spChg chg="mod">
          <ac:chgData name="Brian Schlaff" userId="1e8353fa4b4ed86e" providerId="LiveId" clId="{8FE853F9-FB58-4D49-83EA-993BFB204A7E}" dt="2021-06-29T02:58:35.712" v="5198" actId="20577"/>
          <ac:spMkLst>
            <pc:docMk/>
            <pc:sldMk cId="3924145180" sldId="306"/>
            <ac:spMk id="2" creationId="{1166CF29-E58A-4A96-9217-DB6D3D9CE611}"/>
          </ac:spMkLst>
        </pc:spChg>
        <pc:spChg chg="del">
          <ac:chgData name="Brian Schlaff" userId="1e8353fa4b4ed86e" providerId="LiveId" clId="{8FE853F9-FB58-4D49-83EA-993BFB204A7E}" dt="2021-06-29T03:03:55.093" v="5199" actId="931"/>
          <ac:spMkLst>
            <pc:docMk/>
            <pc:sldMk cId="3924145180" sldId="306"/>
            <ac:spMk id="3" creationId="{1DE35712-9B67-47C0-8EDA-5B9E3898FF4C}"/>
          </ac:spMkLst>
        </pc:spChg>
        <pc:picChg chg="add mod">
          <ac:chgData name="Brian Schlaff" userId="1e8353fa4b4ed86e" providerId="LiveId" clId="{8FE853F9-FB58-4D49-83EA-993BFB204A7E}" dt="2021-06-29T03:04:00.848" v="5203" actId="1076"/>
          <ac:picMkLst>
            <pc:docMk/>
            <pc:sldMk cId="3924145180" sldId="306"/>
            <ac:picMk id="5" creationId="{7AD99355-E748-4ED5-80F9-BBBE16EEACE5}"/>
          </ac:picMkLst>
        </pc:picChg>
      </pc:sldChg>
    </pc:docChg>
  </pc:docChgLst>
  <pc:docChgLst>
    <pc:chgData name="Brian Schlaff" userId="1e8353fa4b4ed86e" providerId="LiveId" clId="{CF91408F-8264-43C8-8514-5E807EB29ACC}"/>
    <pc:docChg chg="undo custSel delSld modSld">
      <pc:chgData name="Brian Schlaff" userId="1e8353fa4b4ed86e" providerId="LiveId" clId="{CF91408F-8264-43C8-8514-5E807EB29ACC}" dt="2021-07-27T17:19:42.926" v="18" actId="478"/>
      <pc:docMkLst>
        <pc:docMk/>
      </pc:docMkLst>
      <pc:sldChg chg="addSp delSp modSp mod">
        <pc:chgData name="Brian Schlaff" userId="1e8353fa4b4ed86e" providerId="LiveId" clId="{CF91408F-8264-43C8-8514-5E807EB29ACC}" dt="2021-07-27T17:19:42.926" v="18" actId="478"/>
        <pc:sldMkLst>
          <pc:docMk/>
          <pc:sldMk cId="738822652" sldId="297"/>
        </pc:sldMkLst>
        <pc:spChg chg="add del mod">
          <ac:chgData name="Brian Schlaff" userId="1e8353fa4b4ed86e" providerId="LiveId" clId="{CF91408F-8264-43C8-8514-5E807EB29ACC}" dt="2021-07-27T17:19:42.926" v="18" actId="478"/>
          <ac:spMkLst>
            <pc:docMk/>
            <pc:sldMk cId="738822652" sldId="297"/>
            <ac:spMk id="4" creationId="{8FE31FB7-0EDE-446A-8DC2-68A7194FAE58}"/>
          </ac:spMkLst>
        </pc:spChg>
        <pc:spChg chg="mod">
          <ac:chgData name="Brian Schlaff" userId="1e8353fa4b4ed86e" providerId="LiveId" clId="{CF91408F-8264-43C8-8514-5E807EB29ACC}" dt="2021-07-27T17:19:36.813" v="10" actId="1076"/>
          <ac:spMkLst>
            <pc:docMk/>
            <pc:sldMk cId="738822652" sldId="297"/>
            <ac:spMk id="13" creationId="{2390AC6B-0256-41F1-B942-F6BC7F3710DA}"/>
          </ac:spMkLst>
        </pc:spChg>
        <pc:picChg chg="add del">
          <ac:chgData name="Brian Schlaff" userId="1e8353fa4b4ed86e" providerId="LiveId" clId="{CF91408F-8264-43C8-8514-5E807EB29ACC}" dt="2021-07-27T17:19:42.926" v="18" actId="478"/>
          <ac:picMkLst>
            <pc:docMk/>
            <pc:sldMk cId="738822652" sldId="297"/>
            <ac:picMk id="5" creationId="{21F2BD39-331F-4CE5-998E-89D9E57ED3C0}"/>
          </ac:picMkLst>
        </pc:picChg>
        <pc:picChg chg="add del mod">
          <ac:chgData name="Brian Schlaff" userId="1e8353fa4b4ed86e" providerId="LiveId" clId="{CF91408F-8264-43C8-8514-5E807EB29ACC}" dt="2021-07-27T17:19:42.148" v="17" actId="22"/>
          <ac:picMkLst>
            <pc:docMk/>
            <pc:sldMk cId="738822652" sldId="297"/>
            <ac:picMk id="7" creationId="{6D2E90C1-3755-4760-ADA4-966C01CCF902}"/>
          </ac:picMkLst>
        </pc:picChg>
      </pc:sldChg>
      <pc:sldChg chg="del">
        <pc:chgData name="Brian Schlaff" userId="1e8353fa4b4ed86e" providerId="LiveId" clId="{CF91408F-8264-43C8-8514-5E807EB29ACC}" dt="2021-07-21T18:03:42.162" v="0" actId="47"/>
        <pc:sldMkLst>
          <pc:docMk/>
          <pc:sldMk cId="3718547484" sldId="30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0E91-682A-433E-8FF4-49AA9FC3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6B1EB-752D-4375-B635-4DA43DD40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98D6-80CB-4D17-85D1-EE020615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5950D-0512-4E31-B5F7-500A7715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ADB8-D3F1-4247-9683-964FA34B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9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D250-4D6E-41E1-A2EF-390ED388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71F86-AE68-4252-B47C-A339B326E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27894-0272-45B3-BEB7-EA509543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54B1C-ED53-4419-B60F-9F7D1A078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6FE8E-9B2D-4123-A1B4-BF2791B2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6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BEE7D-DC2C-43C2-8F8A-7F9D0C7EB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B2F51-4286-49C9-B305-134744365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D4EEF-A601-4A44-B8D5-2331BB05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44B94-530A-4846-B6B7-12735249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C84A6-9B11-40C3-8448-D5EC8EC8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4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BEA5-0EAD-41DF-8931-518B3690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D0E3-0B1C-473E-AF47-A6844E3E4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E6C1B-D230-41E9-A080-435B4A4A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760E1-1FD8-4000-84EA-6C3C8EFE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9F239-C213-4017-877A-C6619BD4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9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EA88-8C1A-4F02-BF60-88B8258F8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0B5DE-7C12-49B0-8EBD-B610C0B47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D4E-98D4-4CC3-9535-99670474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B985A-39AA-49A5-8466-994B10039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48A67-0E89-4A7D-AA49-9DF05677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7649-3868-4988-8608-02380DE7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ACF1-6494-4991-B97C-28FB2ABAC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26EF3-4910-4693-9434-C8BA8C280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127A-0B80-465E-AB81-C58A5C12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602F8-6057-49B2-A11A-D0E6248C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9D822-0575-4DD0-B682-CA71278E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5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6678-896E-4BC4-943E-8B1C0818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0280E-2E58-4CBB-9A8F-CD84E8DC6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2418C-01F4-458C-90F9-5B5D87B5F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34352-F33C-4E3A-B8E8-C2F72688F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3CC04-A487-41E3-8A3C-0AF278605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14DEC7-C0BD-4975-A413-984BE568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8A0D6-FB1C-4AD1-B8CE-12A133C6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B557F-E189-42C0-B3EA-5541E788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4050-BD76-4EC5-89C3-192A55DC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67450-2A9C-4476-AD98-E2B7370D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909A0-687E-4A40-A717-19C2B5C7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DB0B5-1ABA-4C38-B820-D2717380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9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CE948-CE4D-45D8-9C2C-C915AF3E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67C08-A0F0-4DF9-B249-C2E3E94F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6CA7E-8659-4B86-B914-09C2539C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4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9021-751B-48F7-8628-744D9E95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F740-1576-48AC-B1F7-D43F5299C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A3286-E258-4368-AA7A-A345E65BB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B9271-D029-4414-AA7A-45D79548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1FA2A-1ED4-4A05-93FF-A83FA254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95EAE-7A1B-4A36-8F0F-08979D4B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6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EA27-9CDD-46AC-83E8-003A02F6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22D17-0445-44CE-8AA2-352976414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12DA0-E7E4-4939-A045-1CAE940CF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14EC-1042-4D18-9C6E-71B1FA42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713E0-C856-4C18-834A-8F366234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77F7B-2E32-4050-9FEB-EAE70B22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2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A1FA9-94E2-490A-B8EE-83BCEDB3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C6A24-CD42-49AE-8D95-E54D1DE16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3C4A3-5F94-4F3D-B852-48382BC9C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77052-E36F-4291-97EE-3B6C7C3106B4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EF888-552A-4E52-9B7F-E424168CF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22084-6622-4D83-96B2-BABB78E7D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55DF7-743B-47CB-B235-D6932E7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4600A-D3B5-431F-BB0B-C3B7651F6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019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4E3DF-CEC5-4A8E-91BC-412AD57AA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100" b="1" dirty="0"/>
              <a:t>Statistical Models of  Water Balance &amp; Modis Derived EVI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012BB-EC79-422B-89FB-D8C7E6DBD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Sandy 3 Allotment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4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CF29-E58A-4A96-9217-DB6D3D9C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ARIMAX models with different features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AD99355-E748-4ED5-80F9-BBBE16EEA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13" y="1524684"/>
            <a:ext cx="2325573" cy="5167940"/>
          </a:xfrm>
        </p:spPr>
      </p:pic>
    </p:spTree>
    <p:extLst>
      <p:ext uri="{BB962C8B-B14F-4D97-AF65-F5344CB8AC3E}">
        <p14:creationId xmlns:p14="http://schemas.microsoft.com/office/powerpoint/2010/main" val="392414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93DE-4F90-42A8-BD44-13402517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37" y="437987"/>
            <a:ext cx="10529125" cy="1325563"/>
          </a:xfrm>
        </p:spPr>
        <p:txBody>
          <a:bodyPr>
            <a:normAutofit/>
          </a:bodyPr>
          <a:lstStyle/>
          <a:p>
            <a:r>
              <a:rPr lang="en-US" dirty="0"/>
              <a:t>Predictors with Best rMSE = AET &amp; Snowmelt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F2BD39-331F-4CE5-998E-89D9E57ED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265" y="1293632"/>
            <a:ext cx="7380529" cy="267544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B0B259-1610-4AA3-B456-8BC72582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266" y="3969073"/>
            <a:ext cx="7380528" cy="263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90AC6B-0256-41F1-B942-F6BC7F3710DA}"/>
              </a:ext>
            </a:extLst>
          </p:cNvPr>
          <p:cNvSpPr txBox="1"/>
          <p:nvPr/>
        </p:nvSpPr>
        <p:spPr>
          <a:xfrm>
            <a:off x="3215308" y="6050681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MSE =  0.00840872</a:t>
            </a:r>
          </a:p>
        </p:txBody>
      </p:sp>
    </p:spTree>
    <p:extLst>
      <p:ext uri="{BB962C8B-B14F-4D97-AF65-F5344CB8AC3E}">
        <p14:creationId xmlns:p14="http://schemas.microsoft.com/office/powerpoint/2010/main" val="73882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2680-BD92-46C3-B817-C26A9F8B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AF6F-C19C-46C6-87B7-21DA17E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non-periodic Polynomial Linear Regression model and the Arimax model were optimized using AET and Snow Melt as predictors</a:t>
            </a:r>
          </a:p>
          <a:p>
            <a:endParaRPr lang="en-US" dirty="0"/>
          </a:p>
          <a:p>
            <a:r>
              <a:rPr lang="en-US" dirty="0"/>
              <a:t>The polynomial Linear Regression model using the periodic approach best fit the height of the growing season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2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8FC4-A53E-47D0-B466-1DD3C13C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EFF4-D2E2-4F75-927C-810C9211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with Python Package (sklearn) used in refining equations after recursive feature selection. </a:t>
            </a:r>
          </a:p>
          <a:p>
            <a:pPr lvl="1"/>
            <a:r>
              <a:rPr lang="en-US"/>
              <a:t>(Not fully removing unselected features just minimizing their contributions)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3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54AA-5708-4F54-B695-DB1CDD19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431B4-4572-4552-A448-5FC95FFB4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 pivot points</a:t>
            </a:r>
          </a:p>
          <a:p>
            <a:endParaRPr lang="en-US" dirty="0"/>
          </a:p>
          <a:p>
            <a:r>
              <a:rPr lang="en-US" dirty="0"/>
              <a:t>Develop periodic polynomial/simple linear relationships with the best predictors determined by recursive feature selection outside of sklearn package</a:t>
            </a:r>
          </a:p>
          <a:p>
            <a:endParaRPr lang="en-US" dirty="0"/>
          </a:p>
          <a:p>
            <a:r>
              <a:rPr lang="en-US" dirty="0"/>
              <a:t>Rerun gridsearch algorithm to optimize for test data root MSE instead of training data r2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0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967B-85DF-408B-9214-205EC295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r2 values generated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26034A8-0509-4DAE-BCF3-90AA0476D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23" y="1690688"/>
            <a:ext cx="10098854" cy="4304998"/>
          </a:xfrm>
        </p:spPr>
      </p:pic>
    </p:spTree>
    <p:extLst>
      <p:ext uri="{BB962C8B-B14F-4D97-AF65-F5344CB8AC3E}">
        <p14:creationId xmlns:p14="http://schemas.microsoft.com/office/powerpoint/2010/main" val="260479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967B-85DF-408B-9214-205EC295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MSE values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26034A8-0509-4DAE-BCF3-90AA0476D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27" y="1690688"/>
            <a:ext cx="9703650" cy="4136528"/>
          </a:xfr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FB25926-4489-4C29-B950-8D347C43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66" y="1690688"/>
            <a:ext cx="10252931" cy="413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2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967B-85DF-408B-9214-205EC295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AIC values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26034A8-0509-4DAE-BCF3-90AA0476D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27" y="1690688"/>
            <a:ext cx="9703650" cy="4136528"/>
          </a:xfr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A8CB1AC-245C-45EA-8BA7-0914258D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5" y="1690688"/>
            <a:ext cx="10264715" cy="413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8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A89A1-A0F6-4ABE-8C6C-52405579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10509120" cy="1298787"/>
          </a:xfrm>
        </p:spPr>
        <p:txBody>
          <a:bodyPr anchor="ctr">
            <a:normAutofit/>
          </a:bodyPr>
          <a:lstStyle/>
          <a:p>
            <a:endParaRPr lang="en-US" sz="4000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599F8E-D0DE-4909-8D2E-05410C019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" y="1851693"/>
            <a:ext cx="12035007" cy="48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6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902778-23EC-401F-AB62-83963436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41" y="1277261"/>
            <a:ext cx="7422915" cy="2690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6B9F1B-7F7C-4D52-9B32-913D8C59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494" y="4081734"/>
            <a:ext cx="7541010" cy="26908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CF4C7C-83A0-42BB-B470-4187964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978" y="121811"/>
            <a:ext cx="4319429" cy="1155450"/>
          </a:xfrm>
        </p:spPr>
        <p:txBody>
          <a:bodyPr/>
          <a:lstStyle/>
          <a:p>
            <a:r>
              <a:rPr lang="en-US" dirty="0"/>
              <a:t>Predictor = Deficit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490B1-B788-483D-B2B4-EEE2CDF90690}"/>
              </a:ext>
            </a:extLst>
          </p:cNvPr>
          <p:cNvSpPr txBox="1"/>
          <p:nvPr/>
        </p:nvSpPr>
        <p:spPr>
          <a:xfrm>
            <a:off x="3298505" y="6111432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MSE =  0.00972942</a:t>
            </a:r>
          </a:p>
        </p:txBody>
      </p:sp>
    </p:spTree>
    <p:extLst>
      <p:ext uri="{BB962C8B-B14F-4D97-AF65-F5344CB8AC3E}">
        <p14:creationId xmlns:p14="http://schemas.microsoft.com/office/powerpoint/2010/main" val="167184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C6F2-D52F-4884-8D04-B2B65F15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63B36-F2C6-43FC-97C3-3C0A171F941B}"/>
              </a:ext>
            </a:extLst>
          </p:cNvPr>
          <p:cNvSpPr txBox="1"/>
          <p:nvPr/>
        </p:nvSpPr>
        <p:spPr>
          <a:xfrm>
            <a:off x="1190133" y="2104609"/>
            <a:ext cx="700175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CARE HQ daily station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MODIS Terra 16-Day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Daymet</a:t>
            </a:r>
            <a:r>
              <a:rPr lang="en-US" sz="2800" dirty="0"/>
              <a:t> daily 1km at Sandy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fill blank missing data in CARE HQ daily station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Vp</a:t>
            </a:r>
            <a:r>
              <a:rPr lang="en-US" sz="2400" dirty="0"/>
              <a:t>, SWE, and </a:t>
            </a:r>
            <a:r>
              <a:rPr lang="en-US" sz="2400" dirty="0" err="1"/>
              <a:t>sRad</a:t>
            </a:r>
            <a:r>
              <a:rPr lang="en-US" sz="2400" dirty="0"/>
              <a:t> (incorporated through 2020)</a:t>
            </a:r>
          </a:p>
        </p:txBody>
      </p:sp>
    </p:spTree>
    <p:extLst>
      <p:ext uri="{BB962C8B-B14F-4D97-AF65-F5344CB8AC3E}">
        <p14:creationId xmlns:p14="http://schemas.microsoft.com/office/powerpoint/2010/main" val="2472822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902778-23EC-401F-AB62-83963436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41" y="1277261"/>
            <a:ext cx="7422915" cy="26908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CF4C7C-83A0-42BB-B470-4187964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978" y="121811"/>
            <a:ext cx="4319429" cy="1155450"/>
          </a:xfrm>
        </p:spPr>
        <p:txBody>
          <a:bodyPr/>
          <a:lstStyle/>
          <a:p>
            <a:r>
              <a:rPr lang="en-US" dirty="0"/>
              <a:t>Predictor = AET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A9D1-B042-40D5-B232-B73959CA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554" y="1277261"/>
            <a:ext cx="7469950" cy="27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4B84BF-9F41-4C75-A006-ED8D42EEF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718" y="4028334"/>
            <a:ext cx="7588786" cy="2707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E787A9-97FE-49A8-A691-F5CC44DFFDEB}"/>
              </a:ext>
            </a:extLst>
          </p:cNvPr>
          <p:cNvSpPr txBox="1"/>
          <p:nvPr/>
        </p:nvSpPr>
        <p:spPr>
          <a:xfrm>
            <a:off x="3294187" y="6053558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MSE =  0.00871184</a:t>
            </a:r>
          </a:p>
        </p:txBody>
      </p:sp>
    </p:spTree>
    <p:extLst>
      <p:ext uri="{BB962C8B-B14F-4D97-AF65-F5344CB8AC3E}">
        <p14:creationId xmlns:p14="http://schemas.microsoft.com/office/powerpoint/2010/main" val="107088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902778-23EC-401F-AB62-83963436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41" y="1277261"/>
            <a:ext cx="7422915" cy="26908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CF4C7C-83A0-42BB-B470-4187964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807" y="347843"/>
            <a:ext cx="4319429" cy="1155450"/>
          </a:xfrm>
        </p:spPr>
        <p:txBody>
          <a:bodyPr/>
          <a:lstStyle/>
          <a:p>
            <a:r>
              <a:rPr lang="en-US" dirty="0"/>
              <a:t>Predictor = 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CA9D1-B042-40D5-B232-B73959CA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554" y="1277261"/>
            <a:ext cx="7469950" cy="2707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C3744-0CD1-43B2-8C77-37AEC66B2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065" y="1337527"/>
            <a:ext cx="7422915" cy="2690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3D6AA-7708-4FE7-9F46-15D2AEA8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140" y="4028334"/>
            <a:ext cx="7523716" cy="2684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D2ECA7-EC32-4711-B888-5E96C074A60C}"/>
              </a:ext>
            </a:extLst>
          </p:cNvPr>
          <p:cNvSpPr txBox="1"/>
          <p:nvPr/>
        </p:nvSpPr>
        <p:spPr>
          <a:xfrm>
            <a:off x="3302190" y="6030409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MSE =  0.0106572</a:t>
            </a:r>
          </a:p>
        </p:txBody>
      </p:sp>
    </p:spTree>
    <p:extLst>
      <p:ext uri="{BB962C8B-B14F-4D97-AF65-F5344CB8AC3E}">
        <p14:creationId xmlns:p14="http://schemas.microsoft.com/office/powerpoint/2010/main" val="1239246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CF4C7C-83A0-42BB-B470-4187964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621" y="358475"/>
            <a:ext cx="5507802" cy="115545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Predictors = D + AET +SM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67D90-26A1-435A-99D2-8B81C4C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41" y="1233518"/>
            <a:ext cx="7523716" cy="2727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DD41F-49E4-48A5-A6DC-9352F8F0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142" y="3960867"/>
            <a:ext cx="7523716" cy="2684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DF1217-9B3A-4512-8BF7-8737B42CBDD3}"/>
              </a:ext>
            </a:extLst>
          </p:cNvPr>
          <p:cNvSpPr txBox="1"/>
          <p:nvPr/>
        </p:nvSpPr>
        <p:spPr>
          <a:xfrm>
            <a:off x="3318075" y="5995685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MSE =  0.00882324</a:t>
            </a:r>
          </a:p>
        </p:txBody>
      </p:sp>
    </p:spTree>
    <p:extLst>
      <p:ext uri="{BB962C8B-B14F-4D97-AF65-F5344CB8AC3E}">
        <p14:creationId xmlns:p14="http://schemas.microsoft.com/office/powerpoint/2010/main" val="369978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CF4C7C-83A0-42BB-B470-4187964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96" y="358475"/>
            <a:ext cx="4932407" cy="1155450"/>
          </a:xfrm>
        </p:spPr>
        <p:txBody>
          <a:bodyPr>
            <a:normAutofit/>
          </a:bodyPr>
          <a:lstStyle/>
          <a:p>
            <a:r>
              <a:rPr lang="en-US" dirty="0"/>
              <a:t>Predictors = D + AET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5F691-9F3D-425F-B245-E68FC3D7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42" y="1233520"/>
            <a:ext cx="7523716" cy="2727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B14DE-5520-4F6B-8F62-281BAD4D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141" y="3960867"/>
            <a:ext cx="7523716" cy="2684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551D0-33EB-4E82-A24E-FAED2384B8D5}"/>
              </a:ext>
            </a:extLst>
          </p:cNvPr>
          <p:cNvSpPr txBox="1"/>
          <p:nvPr/>
        </p:nvSpPr>
        <p:spPr>
          <a:xfrm>
            <a:off x="3318075" y="6038477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MSE =  0.00868914</a:t>
            </a:r>
          </a:p>
        </p:txBody>
      </p:sp>
    </p:spTree>
    <p:extLst>
      <p:ext uri="{BB962C8B-B14F-4D97-AF65-F5344CB8AC3E}">
        <p14:creationId xmlns:p14="http://schemas.microsoft.com/office/powerpoint/2010/main" val="2207735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CF4C7C-83A0-42BB-B470-4187964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96" y="358475"/>
            <a:ext cx="4932407" cy="115545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Predictors = AET + 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C4E11-455D-49AA-82F5-4F518F86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41" y="1373723"/>
            <a:ext cx="7523716" cy="2727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2C2179-E258-4AEC-BAEF-A22BEB7E2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141" y="3979579"/>
            <a:ext cx="7523716" cy="2684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72394F-EE97-45DF-A944-2715FBAB18F3}"/>
              </a:ext>
            </a:extLst>
          </p:cNvPr>
          <p:cNvSpPr txBox="1"/>
          <p:nvPr/>
        </p:nvSpPr>
        <p:spPr>
          <a:xfrm>
            <a:off x="3318075" y="6041983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MSE =  0.00868077</a:t>
            </a:r>
          </a:p>
        </p:txBody>
      </p:sp>
    </p:spTree>
    <p:extLst>
      <p:ext uri="{BB962C8B-B14F-4D97-AF65-F5344CB8AC3E}">
        <p14:creationId xmlns:p14="http://schemas.microsoft.com/office/powerpoint/2010/main" val="147036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CF4C7C-83A0-42BB-B470-4187964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795" y="358475"/>
            <a:ext cx="4932407" cy="1155450"/>
          </a:xfrm>
        </p:spPr>
        <p:txBody>
          <a:bodyPr>
            <a:normAutofit/>
          </a:bodyPr>
          <a:lstStyle/>
          <a:p>
            <a:r>
              <a:rPr lang="en-US" dirty="0"/>
              <a:t>Predictors = D + 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4C19D-21C0-42D9-B1AF-4896C670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52" y="1294943"/>
            <a:ext cx="7405894" cy="2684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0E4ECD-7783-4593-8DB2-53C4E622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052" y="3979579"/>
            <a:ext cx="7405894" cy="2622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138F36-B946-48F9-B786-D4DEA1C4F0B5}"/>
              </a:ext>
            </a:extLst>
          </p:cNvPr>
          <p:cNvSpPr txBox="1"/>
          <p:nvPr/>
        </p:nvSpPr>
        <p:spPr>
          <a:xfrm>
            <a:off x="3399097" y="5879938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MSE =  0.0687752</a:t>
            </a:r>
          </a:p>
        </p:txBody>
      </p:sp>
    </p:spTree>
    <p:extLst>
      <p:ext uri="{BB962C8B-B14F-4D97-AF65-F5344CB8AC3E}">
        <p14:creationId xmlns:p14="http://schemas.microsoft.com/office/powerpoint/2010/main" val="158807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DAA9-2ED5-4BF5-9244-3B53485D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D41CD-58EF-4B48-A55C-89147D5C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96"/>
            <a:ext cx="10515600" cy="46653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period Linear Relationships (single and multivariate)</a:t>
            </a:r>
          </a:p>
          <a:p>
            <a:pPr lvl="1"/>
            <a:r>
              <a:rPr lang="en-US" dirty="0"/>
              <a:t>Train Data = 0.75, Test Data =0.25, Randomly sorted</a:t>
            </a:r>
          </a:p>
          <a:p>
            <a:pPr lvl="1"/>
            <a:r>
              <a:rPr lang="en-US" dirty="0"/>
              <a:t>K-fold (5) Cross Validation, Recursive feature selection</a:t>
            </a:r>
          </a:p>
          <a:p>
            <a:pPr lvl="1"/>
            <a:r>
              <a:rPr lang="en-US" dirty="0"/>
              <a:t>Metrics of Comparison: r</a:t>
            </a:r>
            <a:r>
              <a:rPr lang="en-US" baseline="30000" dirty="0"/>
              <a:t>2 </a:t>
            </a:r>
            <a:r>
              <a:rPr lang="en-US" dirty="0"/>
              <a:t>/ adj. r</a:t>
            </a:r>
            <a:r>
              <a:rPr lang="en-US" baseline="30000" dirty="0"/>
              <a:t>2 </a:t>
            </a:r>
            <a:r>
              <a:rPr lang="en-US" dirty="0"/>
              <a:t> &amp; Root Mean Squared Error</a:t>
            </a:r>
          </a:p>
          <a:p>
            <a:r>
              <a:rPr lang="en-US" dirty="0"/>
              <a:t>Growing Season Period Linear Relationships (single and multivariate)</a:t>
            </a:r>
          </a:p>
          <a:p>
            <a:pPr lvl="1"/>
            <a:r>
              <a:rPr lang="en-US" dirty="0"/>
              <a:t>Train Data = 0.75, Test Data =0.25, Randomly sorted</a:t>
            </a:r>
          </a:p>
          <a:p>
            <a:pPr lvl="1"/>
            <a:r>
              <a:rPr lang="en-US" dirty="0"/>
              <a:t>K-fold (5) Cross Validation, Recursive feature selection</a:t>
            </a:r>
          </a:p>
          <a:p>
            <a:pPr lvl="1"/>
            <a:r>
              <a:rPr lang="en-US" dirty="0"/>
              <a:t>Metrics of Comparison: r</a:t>
            </a:r>
            <a:r>
              <a:rPr lang="en-US" baseline="30000" dirty="0"/>
              <a:t>2 </a:t>
            </a:r>
            <a:r>
              <a:rPr lang="en-US" dirty="0"/>
              <a:t>/ adj. r</a:t>
            </a:r>
            <a:r>
              <a:rPr lang="en-US" baseline="30000" dirty="0"/>
              <a:t>2 </a:t>
            </a:r>
            <a:r>
              <a:rPr lang="en-US" dirty="0"/>
              <a:t> &amp; Root Mean Squared Error</a:t>
            </a:r>
          </a:p>
          <a:p>
            <a:r>
              <a:rPr lang="en-US" dirty="0"/>
              <a:t>ARIMAX (single and multivariate)</a:t>
            </a:r>
          </a:p>
          <a:p>
            <a:pPr lvl="1"/>
            <a:r>
              <a:rPr lang="en-US" dirty="0"/>
              <a:t>Train Data = 0.75, Test Data =0.25 (last 5 years)</a:t>
            </a:r>
          </a:p>
          <a:p>
            <a:pPr lvl="1"/>
            <a:r>
              <a:rPr lang="en-US" dirty="0"/>
              <a:t>Examined using 0 lags</a:t>
            </a:r>
          </a:p>
          <a:p>
            <a:pPr lvl="1"/>
            <a:r>
              <a:rPr lang="en-US" dirty="0"/>
              <a:t>Metrics of Comparison: Root Mean Squared Error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0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8F7769B-8E7E-4EAD-9C1B-B7155CA4200D}"/>
              </a:ext>
            </a:extLst>
          </p:cNvPr>
          <p:cNvSpPr txBox="1"/>
          <p:nvPr/>
        </p:nvSpPr>
        <p:spPr>
          <a:xfrm>
            <a:off x="649348" y="1419068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Previously discovered AET, SM, and Deficit had strongest relationship with AET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Examined Variables with less than 0.50 correlation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Precipitation, Snow Melt, Deficit, AET, and Soil Moisture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F9AA8-E2C6-4EDF-AD36-345FE58ED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03" y="282671"/>
            <a:ext cx="6794849" cy="60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8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64F6-9D07-4DA6-BC14-1448CB27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of All year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EB6CE0-0C9B-4547-8BE0-11C0420D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9" y="1794784"/>
            <a:ext cx="11024191" cy="44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9C11-1347-4F8D-B961-A8BBCF8A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Multinomial Linear Regression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93022-75B0-4A32-9118-0726C4651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Predictors found after recursive feature selection:</a:t>
            </a:r>
          </a:p>
          <a:p>
            <a:pPr lvl="1"/>
            <a:r>
              <a:rPr lang="en-US" dirty="0"/>
              <a:t>Snowmelt and AET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0.5301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Root Mean Squared Error = 0.009079</a:t>
            </a:r>
          </a:p>
          <a:p>
            <a:endParaRPr lang="en-US" dirty="0"/>
          </a:p>
          <a:p>
            <a:r>
              <a:rPr lang="en-US" dirty="0"/>
              <a:t>Improved r2 and Root Mean Squared Error compared to single variable approach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9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4112-AE75-4E39-8DDB-485C7FB0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Approach to Predicting EVI through water balance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FB31F2-62A2-499F-8C33-F9A6BD06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2" y="1690688"/>
            <a:ext cx="7127196" cy="4667250"/>
          </a:xfrm>
        </p:spPr>
      </p:pic>
    </p:spTree>
    <p:extLst>
      <p:ext uri="{BB962C8B-B14F-4D97-AF65-F5344CB8AC3E}">
        <p14:creationId xmlns:p14="http://schemas.microsoft.com/office/powerpoint/2010/main" val="117835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4351-4011-45EA-9408-6924C81B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Periodic Multinomial Linear Regression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4BF6B-FA0F-46C6-B7F2-01F788F25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80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Improved r2 value from simple linear regression models established with Deficit, AET, and Soil Moisture for periodic approaches.</a:t>
            </a:r>
          </a:p>
          <a:p>
            <a:endParaRPr lang="en-US" dirty="0"/>
          </a:p>
          <a:p>
            <a:r>
              <a:rPr lang="en-US" dirty="0"/>
              <a:t>Incorporating Snow Melt as a predictor improved significantly improved early and late growing season EVI predictive metrics</a:t>
            </a:r>
          </a:p>
          <a:p>
            <a:endParaRPr lang="en-US" dirty="0"/>
          </a:p>
          <a:p>
            <a:r>
              <a:rPr lang="en-US" dirty="0"/>
              <a:t>12/14 growing season periods had a higher r2 value than non-periodic model</a:t>
            </a:r>
          </a:p>
          <a:p>
            <a:endParaRPr lang="en-US" dirty="0"/>
          </a:p>
          <a:p>
            <a:r>
              <a:rPr lang="en-US" dirty="0"/>
              <a:t>8/14 growing season periods had a lower Root MSE than non-periodic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B9E28-ED91-4542-8656-04C0F60F0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03" y="1430709"/>
            <a:ext cx="11814394" cy="4215650"/>
          </a:xfrm>
        </p:spPr>
      </p:pic>
    </p:spTree>
    <p:extLst>
      <p:ext uri="{BB962C8B-B14F-4D97-AF65-F5344CB8AC3E}">
        <p14:creationId xmlns:p14="http://schemas.microsoft.com/office/powerpoint/2010/main" val="1851770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Sandy_3_Periodic Modis</Template>
  <TotalTime>8377</TotalTime>
  <Words>526</Words>
  <Application>Microsoft Office PowerPoint</Application>
  <PresentationFormat>Widescreen</PresentationFormat>
  <Paragraphs>80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Statistical Models of  Water Balance &amp; Modis Derived EVI</vt:lpstr>
      <vt:lpstr>Data Sources</vt:lpstr>
      <vt:lpstr>Analyses</vt:lpstr>
      <vt:lpstr>PowerPoint Presentation</vt:lpstr>
      <vt:lpstr>Feature Selection of All year data</vt:lpstr>
      <vt:lpstr>Final Multinomial Linear Regression Model </vt:lpstr>
      <vt:lpstr>Periodic Approach to Predicting EVI through water balance data</vt:lpstr>
      <vt:lpstr>Final Periodic Multinomial Linear Regression Model </vt:lpstr>
      <vt:lpstr>PowerPoint Presentation</vt:lpstr>
      <vt:lpstr>Comparison of ARIMAX models with different features</vt:lpstr>
      <vt:lpstr>Predictors with Best rMSE = AET &amp; Snowmelt</vt:lpstr>
      <vt:lpstr>Conclusions</vt:lpstr>
      <vt:lpstr>Potential Issues</vt:lpstr>
      <vt:lpstr>Future Areas of Exploration</vt:lpstr>
      <vt:lpstr>Periodic r2 values generated</vt:lpstr>
      <vt:lpstr>Periodic MSE values</vt:lpstr>
      <vt:lpstr>Periodic AIC values</vt:lpstr>
      <vt:lpstr>PowerPoint Presentation</vt:lpstr>
      <vt:lpstr>Predictor = Deficit</vt:lpstr>
      <vt:lpstr>Predictor = AET</vt:lpstr>
      <vt:lpstr>Predictor = SM</vt:lpstr>
      <vt:lpstr>Predictors = D + AET +SM</vt:lpstr>
      <vt:lpstr>Predictors = D + AET</vt:lpstr>
      <vt:lpstr>Predictors = AET + SM</vt:lpstr>
      <vt:lpstr>Predictors = D + 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Periodic Approach to Water Balance &amp; Vegetation Condition Correlations</dc:title>
  <dc:creator>Brian Schlaff</dc:creator>
  <cp:lastModifiedBy>Brian Schlaff</cp:lastModifiedBy>
  <cp:revision>1</cp:revision>
  <dcterms:created xsi:type="dcterms:W3CDTF">2021-06-23T18:51:28Z</dcterms:created>
  <dcterms:modified xsi:type="dcterms:W3CDTF">2021-07-27T17:20:06Z</dcterms:modified>
</cp:coreProperties>
</file>